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48" r:id="rId4"/>
    <p:sldId id="345" r:id="rId5"/>
    <p:sldId id="346" r:id="rId6"/>
    <p:sldId id="350" r:id="rId7"/>
    <p:sldId id="347" r:id="rId8"/>
    <p:sldId id="34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5939C2-CE78-4B04-B436-754E9745B2B3}" v="2" dt="2023-11-29T02:40:16.3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6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son, Iain (A&amp;F, Black Mountain)" userId="38bfd345-1638-4364-807f-ad09d9a3cd4c" providerId="ADAL" clId="{C75939C2-CE78-4B04-B436-754E9745B2B3}"/>
    <pc:docChg chg="custSel addSld delSld modSld">
      <pc:chgData name="Wilson, Iain (A&amp;F, Black Mountain)" userId="38bfd345-1638-4364-807f-ad09d9a3cd4c" providerId="ADAL" clId="{C75939C2-CE78-4B04-B436-754E9745B2B3}" dt="2023-11-29T02:40:48.827" v="14" actId="20577"/>
      <pc:docMkLst>
        <pc:docMk/>
      </pc:docMkLst>
      <pc:sldChg chg="delSp del mod">
        <pc:chgData name="Wilson, Iain (A&amp;F, Black Mountain)" userId="38bfd345-1638-4364-807f-ad09d9a3cd4c" providerId="ADAL" clId="{C75939C2-CE78-4B04-B436-754E9745B2B3}" dt="2023-11-24T02:30:04.942" v="3" actId="47"/>
        <pc:sldMkLst>
          <pc:docMk/>
          <pc:sldMk cId="2478636310" sldId="256"/>
        </pc:sldMkLst>
        <pc:spChg chg="del">
          <ac:chgData name="Wilson, Iain (A&amp;F, Black Mountain)" userId="38bfd345-1638-4364-807f-ad09d9a3cd4c" providerId="ADAL" clId="{C75939C2-CE78-4B04-B436-754E9745B2B3}" dt="2023-11-24T02:29:09.857" v="0" actId="478"/>
          <ac:spMkLst>
            <pc:docMk/>
            <pc:sldMk cId="2478636310" sldId="256"/>
            <ac:spMk id="2" creationId="{37076493-08F3-E51C-24C0-0E1D96AD0A25}"/>
          </ac:spMkLst>
        </pc:spChg>
        <pc:spChg chg="del">
          <ac:chgData name="Wilson, Iain (A&amp;F, Black Mountain)" userId="38bfd345-1638-4364-807f-ad09d9a3cd4c" providerId="ADAL" clId="{C75939C2-CE78-4B04-B436-754E9745B2B3}" dt="2023-11-24T02:29:11.014" v="1" actId="478"/>
          <ac:spMkLst>
            <pc:docMk/>
            <pc:sldMk cId="2478636310" sldId="256"/>
            <ac:spMk id="3" creationId="{88FF2CB2-723A-FF80-9F41-68647DF5815C}"/>
          </ac:spMkLst>
        </pc:spChg>
      </pc:sldChg>
      <pc:sldChg chg="add">
        <pc:chgData name="Wilson, Iain (A&amp;F, Black Mountain)" userId="38bfd345-1638-4364-807f-ad09d9a3cd4c" providerId="ADAL" clId="{C75939C2-CE78-4B04-B436-754E9745B2B3}" dt="2023-11-24T02:30:01.198" v="2"/>
        <pc:sldMkLst>
          <pc:docMk/>
          <pc:sldMk cId="4191520162" sldId="257"/>
        </pc:sldMkLst>
      </pc:sldChg>
      <pc:sldChg chg="add">
        <pc:chgData name="Wilson, Iain (A&amp;F, Black Mountain)" userId="38bfd345-1638-4364-807f-ad09d9a3cd4c" providerId="ADAL" clId="{C75939C2-CE78-4B04-B436-754E9745B2B3}" dt="2023-11-24T02:30:01.198" v="2"/>
        <pc:sldMkLst>
          <pc:docMk/>
          <pc:sldMk cId="998421246" sldId="258"/>
        </pc:sldMkLst>
      </pc:sldChg>
      <pc:sldChg chg="delSp new del mod">
        <pc:chgData name="Wilson, Iain (A&amp;F, Black Mountain)" userId="38bfd345-1638-4364-807f-ad09d9a3cd4c" providerId="ADAL" clId="{C75939C2-CE78-4B04-B436-754E9745B2B3}" dt="2023-11-29T02:40:22.115" v="8" actId="47"/>
        <pc:sldMkLst>
          <pc:docMk/>
          <pc:sldMk cId="918270148" sldId="259"/>
        </pc:sldMkLst>
        <pc:spChg chg="del">
          <ac:chgData name="Wilson, Iain (A&amp;F, Black Mountain)" userId="38bfd345-1638-4364-807f-ad09d9a3cd4c" providerId="ADAL" clId="{C75939C2-CE78-4B04-B436-754E9745B2B3}" dt="2023-11-24T03:41:01.160" v="5" actId="478"/>
          <ac:spMkLst>
            <pc:docMk/>
            <pc:sldMk cId="918270148" sldId="259"/>
            <ac:spMk id="2" creationId="{CD89A0A0-A8DA-1BE0-85E0-2740DE18CC03}"/>
          </ac:spMkLst>
        </pc:spChg>
        <pc:spChg chg="del">
          <ac:chgData name="Wilson, Iain (A&amp;F, Black Mountain)" userId="38bfd345-1638-4364-807f-ad09d9a3cd4c" providerId="ADAL" clId="{C75939C2-CE78-4B04-B436-754E9745B2B3}" dt="2023-11-24T03:41:03.383" v="6" actId="478"/>
          <ac:spMkLst>
            <pc:docMk/>
            <pc:sldMk cId="918270148" sldId="259"/>
            <ac:spMk id="3" creationId="{67E473BE-F02A-22EF-98AF-E7F03AB0181E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32.692" v="10" actId="20577"/>
        <pc:sldMkLst>
          <pc:docMk/>
          <pc:sldMk cId="2104518859" sldId="345"/>
        </pc:sldMkLst>
        <pc:spChg chg="mod">
          <ac:chgData name="Wilson, Iain (A&amp;F, Black Mountain)" userId="38bfd345-1638-4364-807f-ad09d9a3cd4c" providerId="ADAL" clId="{C75939C2-CE78-4B04-B436-754E9745B2B3}" dt="2023-11-29T02:40:32.692" v="10" actId="20577"/>
          <ac:spMkLst>
            <pc:docMk/>
            <pc:sldMk cId="2104518859" sldId="345"/>
            <ac:spMk id="5" creationId="{CD042B15-0ECF-F82D-6E72-D95EA4968056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36.052" v="11" actId="20577"/>
        <pc:sldMkLst>
          <pc:docMk/>
          <pc:sldMk cId="2093314721" sldId="346"/>
        </pc:sldMkLst>
        <pc:spChg chg="mod">
          <ac:chgData name="Wilson, Iain (A&amp;F, Black Mountain)" userId="38bfd345-1638-4364-807f-ad09d9a3cd4c" providerId="ADAL" clId="{C75939C2-CE78-4B04-B436-754E9745B2B3}" dt="2023-11-29T02:40:36.052" v="11" actId="20577"/>
          <ac:spMkLst>
            <pc:docMk/>
            <pc:sldMk cId="2093314721" sldId="346"/>
            <ac:spMk id="5" creationId="{C78A81F4-1564-1DFC-8B11-6AFAF2F29106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44.349" v="13" actId="20577"/>
        <pc:sldMkLst>
          <pc:docMk/>
          <pc:sldMk cId="1119347305" sldId="347"/>
        </pc:sldMkLst>
        <pc:spChg chg="mod">
          <ac:chgData name="Wilson, Iain (A&amp;F, Black Mountain)" userId="38bfd345-1638-4364-807f-ad09d9a3cd4c" providerId="ADAL" clId="{C75939C2-CE78-4B04-B436-754E9745B2B3}" dt="2023-11-29T02:40:44.349" v="13" actId="20577"/>
          <ac:spMkLst>
            <pc:docMk/>
            <pc:sldMk cId="1119347305" sldId="347"/>
            <ac:spMk id="5" creationId="{BBEAF3A4-BB60-0CD3-5F77-FACFB1A297D4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28.306" v="9" actId="20577"/>
        <pc:sldMkLst>
          <pc:docMk/>
          <pc:sldMk cId="3939613883" sldId="348"/>
        </pc:sldMkLst>
        <pc:spChg chg="mod">
          <ac:chgData name="Wilson, Iain (A&amp;F, Black Mountain)" userId="38bfd345-1638-4364-807f-ad09d9a3cd4c" providerId="ADAL" clId="{C75939C2-CE78-4B04-B436-754E9745B2B3}" dt="2023-11-29T02:40:28.306" v="9" actId="20577"/>
          <ac:spMkLst>
            <pc:docMk/>
            <pc:sldMk cId="3939613883" sldId="348"/>
            <ac:spMk id="5" creationId="{6C73BFD1-B14F-5826-EA39-D18B75FA1528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48.827" v="14" actId="20577"/>
        <pc:sldMkLst>
          <pc:docMk/>
          <pc:sldMk cId="3506753633" sldId="349"/>
        </pc:sldMkLst>
        <pc:spChg chg="mod">
          <ac:chgData name="Wilson, Iain (A&amp;F, Black Mountain)" userId="38bfd345-1638-4364-807f-ad09d9a3cd4c" providerId="ADAL" clId="{C75939C2-CE78-4B04-B436-754E9745B2B3}" dt="2023-11-29T02:40:48.827" v="14" actId="20577"/>
          <ac:spMkLst>
            <pc:docMk/>
            <pc:sldMk cId="3506753633" sldId="349"/>
            <ac:spMk id="5" creationId="{2F7D72F6-909E-26F4-3932-4CBD2C650FED}"/>
          </ac:spMkLst>
        </pc:spChg>
      </pc:sldChg>
      <pc:sldChg chg="modSp add mod">
        <pc:chgData name="Wilson, Iain (A&amp;F, Black Mountain)" userId="38bfd345-1638-4364-807f-ad09d9a3cd4c" providerId="ADAL" clId="{C75939C2-CE78-4B04-B436-754E9745B2B3}" dt="2023-11-29T02:40:40.324" v="12" actId="20577"/>
        <pc:sldMkLst>
          <pc:docMk/>
          <pc:sldMk cId="1554069352" sldId="350"/>
        </pc:sldMkLst>
        <pc:spChg chg="mod">
          <ac:chgData name="Wilson, Iain (A&amp;F, Black Mountain)" userId="38bfd345-1638-4364-807f-ad09d9a3cd4c" providerId="ADAL" clId="{C75939C2-CE78-4B04-B436-754E9745B2B3}" dt="2023-11-29T02:40:40.324" v="12" actId="20577"/>
          <ac:spMkLst>
            <pc:docMk/>
            <pc:sldMk cId="1554069352" sldId="350"/>
            <ac:spMk id="7" creationId="{1A995D90-847A-6377-6ED4-2ABFEE24DE1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csiroau-my.sharepoint.com/personal/wil194_csiro_au/Documents/Documents/Cotton/Verticillium/MCU%20paper%20work/Zitong/Phenotype%20data%20given%20to%20Zito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csiroau-my.sharepoint.com/personal/wil194_csiro_au/Documents/Documents/Cotton/Verticillium/MCU%20paper%20work/Zitong/Phenotype%20data%20given%20to%20Ziton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'By %'!$P$37:$P$46</c:f>
              <c:strCache>
                <c:ptCount val="10"/>
                <c:pt idx="0">
                  <c:v>0-10</c:v>
                </c:pt>
                <c:pt idx="1">
                  <c:v>10-20</c:v>
                </c:pt>
                <c:pt idx="2">
                  <c:v>20-30</c:v>
                </c:pt>
                <c:pt idx="3">
                  <c:v>30-40</c:v>
                </c:pt>
                <c:pt idx="4">
                  <c:v>40-50</c:v>
                </c:pt>
                <c:pt idx="5">
                  <c:v>50-60</c:v>
                </c:pt>
                <c:pt idx="6">
                  <c:v>60-70</c:v>
                </c:pt>
                <c:pt idx="7">
                  <c:v>70-80</c:v>
                </c:pt>
                <c:pt idx="8">
                  <c:v>80-90</c:v>
                </c:pt>
                <c:pt idx="9">
                  <c:v>90-100</c:v>
                </c:pt>
              </c:strCache>
            </c:strRef>
          </c:cat>
          <c:val>
            <c:numRef>
              <c:f>'By %'!$Q$37:$Q$46</c:f>
              <c:numCache>
                <c:formatCode>General</c:formatCode>
                <c:ptCount val="10"/>
                <c:pt idx="0">
                  <c:v>75</c:v>
                </c:pt>
                <c:pt idx="1">
                  <c:v>48</c:v>
                </c:pt>
                <c:pt idx="2">
                  <c:v>24</c:v>
                </c:pt>
                <c:pt idx="3">
                  <c:v>19</c:v>
                </c:pt>
                <c:pt idx="4">
                  <c:v>9</c:v>
                </c:pt>
                <c:pt idx="5">
                  <c:v>12</c:v>
                </c:pt>
                <c:pt idx="6">
                  <c:v>8</c:v>
                </c:pt>
                <c:pt idx="7">
                  <c:v>8</c:v>
                </c:pt>
                <c:pt idx="8">
                  <c:v>14</c:v>
                </c:pt>
                <c:pt idx="9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FC-456A-9C53-CC3FB8CAAB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-27"/>
        <c:axId val="2121187872"/>
        <c:axId val="2137440736"/>
      </c:barChart>
      <c:catAx>
        <c:axId val="212118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7440736"/>
        <c:crosses val="autoZero"/>
        <c:auto val="1"/>
        <c:lblAlgn val="ctr"/>
        <c:lblOffset val="100"/>
        <c:noMultiLvlLbl val="0"/>
      </c:catAx>
      <c:valAx>
        <c:axId val="213744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118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'By %'!$T$37:$T$46</c:f>
              <c:strCache>
                <c:ptCount val="10"/>
                <c:pt idx="0">
                  <c:v>0-10</c:v>
                </c:pt>
                <c:pt idx="1">
                  <c:v>10-20</c:v>
                </c:pt>
                <c:pt idx="2">
                  <c:v>20-30</c:v>
                </c:pt>
                <c:pt idx="3">
                  <c:v>30-40</c:v>
                </c:pt>
                <c:pt idx="4">
                  <c:v>40-50</c:v>
                </c:pt>
                <c:pt idx="5">
                  <c:v>50-60</c:v>
                </c:pt>
                <c:pt idx="6">
                  <c:v>60-70</c:v>
                </c:pt>
                <c:pt idx="7">
                  <c:v>70-80</c:v>
                </c:pt>
                <c:pt idx="8">
                  <c:v>80-90</c:v>
                </c:pt>
                <c:pt idx="9">
                  <c:v>90-100</c:v>
                </c:pt>
              </c:strCache>
            </c:strRef>
          </c:cat>
          <c:val>
            <c:numRef>
              <c:f>'By %'!$U$37:$U$46</c:f>
              <c:numCache>
                <c:formatCode>General</c:formatCode>
                <c:ptCount val="10"/>
                <c:pt idx="0">
                  <c:v>4</c:v>
                </c:pt>
                <c:pt idx="1">
                  <c:v>75</c:v>
                </c:pt>
                <c:pt idx="2">
                  <c:v>73</c:v>
                </c:pt>
                <c:pt idx="3">
                  <c:v>41</c:v>
                </c:pt>
                <c:pt idx="4">
                  <c:v>22</c:v>
                </c:pt>
                <c:pt idx="5">
                  <c:v>12</c:v>
                </c:pt>
                <c:pt idx="6">
                  <c:v>11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52-4B75-9E9B-38D51E1DE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-27"/>
        <c:axId val="447400384"/>
        <c:axId val="2076117648"/>
      </c:barChart>
      <c:catAx>
        <c:axId val="44740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6117648"/>
        <c:crosses val="autoZero"/>
        <c:auto val="1"/>
        <c:lblAlgn val="ctr"/>
        <c:lblOffset val="100"/>
        <c:noMultiLvlLbl val="0"/>
      </c:catAx>
      <c:valAx>
        <c:axId val="207611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740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8E470-24D0-5B28-CAC0-51441C45A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01EA5-144F-D31B-3CC7-A73E40268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6067C-DDC0-490B-7BD1-50EC9CF3A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37572-4F9D-E4DA-C505-3528869FA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A0E2F-6B78-5013-E5F2-3474E5C77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976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385C6-50C8-8E5B-2B19-AB48F675F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53279B-505B-678B-F6E6-401654099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4257B-4D33-B7CD-A160-85B405CDE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875EE-E82D-3DF5-6BE5-2EE48E176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3D339-30D6-444C-E7B1-C7EDE27D7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012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EE7E01-65FA-C465-71A1-BFA7AB1903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76612-75B2-3DE1-F714-F49D90FAB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5BD1B-3956-CB77-2DD3-E4CD42E52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FB58B-8B05-7522-E27A-E8210514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B562C-A4DD-D0C1-870D-A0644D948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34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FF3B-BA55-85D5-1AA1-1E0F94AB6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D5EB5C-9CD0-CB45-77E3-49FF256EA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33D4B-BAFE-61D0-1360-85D59B3D3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9A3FA-4950-2656-958E-8185EC648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12E79-E909-747A-E6E2-358441FA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149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2470-B424-E490-A572-74F983221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D7E0A8-E0CD-869B-7344-B29D44743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6E25-05F2-34D3-0B6F-423B397DD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E5DDA-23F1-C3EE-6D26-75C6BA5C7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E304E-D3E4-C473-A954-563CA692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1474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7D1D7-4058-05B1-310F-92BCA4EC7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F6B67-096D-DAF7-96A5-3C4CBF5B0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244A07-386E-7238-8F83-1106D51A7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53820F-2758-4A2A-9676-02D0E4B4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21E7F-59AD-7BD0-D51F-74D77E463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A21661-7C88-FC08-0306-13998A94F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654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7513A-9E87-AA56-E9DC-033E64D37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E3C80-6E25-E31F-F9CE-CF7D7D4BD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1DB15-258B-3DB4-90D5-C29FDB698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D37C7D-3621-76A4-FA4C-B423532B9D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BB1352-2106-13F1-60BB-4A38436031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A88E59-0499-90BF-7BAE-5B7C8D70E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2E8405-F140-E60C-C160-2428F6E11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6E0567-126E-B1C3-8257-358EBC91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5184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BE5F1-39BD-E7B0-3CE9-8DD14CFC7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89F06-681A-C010-041D-382226A4C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D6F813-6C7D-3F0C-5A23-145EF58D1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966B8A-D040-9AD8-2015-5319599A5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8900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269856-7D02-D498-3FAE-2F0ECA18D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366A3-9D6B-DB5E-E336-EB6AE1151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B823B7-7108-C759-6BC7-43A6D975C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91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5D4D6-CD5D-9826-DF15-A4FD59651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F07E5-4B6F-514E-2F81-76277E9DD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C554A4-973D-BCBB-A6D2-1E7D2B4BE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8CB656-6A87-A2ED-E8E8-7DC6FD4A5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B9F43-F379-9E0F-DC22-DF807647B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5CC9EB-971C-39CF-DF7B-4C5A00046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536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AA0D5-0284-2C76-BC8F-7EA4C3BDC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C2E67-509C-17A3-6DD6-2E09B93466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C38DF5-92DF-C05D-215C-954BB30C96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9701-9402-317E-CA83-A0AEFD32B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F9FDC1-9B10-60DA-ADE6-8F1414C47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AC75A2-9174-050B-D91D-A8E64AF3A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2951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156066-37BD-EB2D-7630-32A2995C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511C4-22E2-E75E-3E6D-7A9A6F45B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4B1D8-91D3-6F6F-5FBD-B21E9D290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6A02F-07B1-4BDC-918A-C1A4003DE033}" type="datetimeFigureOut">
              <a:rPr lang="en-AU" smtClean="0"/>
              <a:t>24/11/2023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1372A-1E18-DE61-AAC2-56669EC45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121DE-09EB-4E54-BC86-DF926D6F6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5259D-8AF1-4117-A71D-AC3041F409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436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C1F50C0-3C73-C46C-A6D2-0048E46B9301}"/>
              </a:ext>
            </a:extLst>
          </p:cNvPr>
          <p:cNvGraphicFramePr>
            <a:graphicFrameLocks/>
          </p:cNvGraphicFramePr>
          <p:nvPr/>
        </p:nvGraphicFramePr>
        <p:xfrm>
          <a:off x="2060604" y="1031050"/>
          <a:ext cx="7843972" cy="470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DB150FB-3BBF-8736-AF4F-80BEB618B058}"/>
              </a:ext>
            </a:extLst>
          </p:cNvPr>
          <p:cNvSpPr txBox="1"/>
          <p:nvPr/>
        </p:nvSpPr>
        <p:spPr>
          <a:xfrm>
            <a:off x="2189629" y="6191515"/>
            <a:ext cx="85463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dirty="0"/>
              <a:t>Figure S1. Distribution of relative survival % in the MCU-5 x Siokra 1-4 RIL F</a:t>
            </a:r>
            <a:r>
              <a:rPr lang="en-US" sz="1400" baseline="-25000" dirty="0"/>
              <a:t>7</a:t>
            </a:r>
            <a:r>
              <a:rPr lang="en-US" sz="1400" dirty="0"/>
              <a:t> population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C8180A-5B94-E09D-82B3-C8A2C5497471}"/>
              </a:ext>
            </a:extLst>
          </p:cNvPr>
          <p:cNvSpPr txBox="1"/>
          <p:nvPr/>
        </p:nvSpPr>
        <p:spPr>
          <a:xfrm rot="16200000">
            <a:off x="804651" y="3214964"/>
            <a:ext cx="1675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Number of F</a:t>
            </a:r>
            <a:r>
              <a:rPr lang="en-US" sz="1600" baseline="-25000" dirty="0"/>
              <a:t>7</a:t>
            </a:r>
            <a:r>
              <a:rPr lang="en-US" sz="1600" dirty="0"/>
              <a:t> RILs</a:t>
            </a:r>
            <a:endParaRPr lang="en-AU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A51AE-7C16-F4F1-B6D2-4E685CF1433F}"/>
              </a:ext>
            </a:extLst>
          </p:cNvPr>
          <p:cNvSpPr txBox="1"/>
          <p:nvPr/>
        </p:nvSpPr>
        <p:spPr>
          <a:xfrm>
            <a:off x="5383192" y="5737434"/>
            <a:ext cx="157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Line survival %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1520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9037A25-5B12-76C5-A350-A63C25E1CAE8}"/>
              </a:ext>
            </a:extLst>
          </p:cNvPr>
          <p:cNvGraphicFramePr>
            <a:graphicFrameLocks/>
          </p:cNvGraphicFramePr>
          <p:nvPr/>
        </p:nvGraphicFramePr>
        <p:xfrm>
          <a:off x="2069487" y="1034536"/>
          <a:ext cx="7909719" cy="470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3F5CBDE-0224-9FA8-C39E-2650452D46D2}"/>
              </a:ext>
            </a:extLst>
          </p:cNvPr>
          <p:cNvSpPr txBox="1"/>
          <p:nvPr/>
        </p:nvSpPr>
        <p:spPr>
          <a:xfrm rot="16200000">
            <a:off x="804651" y="3214964"/>
            <a:ext cx="1675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Number of F</a:t>
            </a:r>
            <a:r>
              <a:rPr lang="en-US" sz="1600" baseline="-25000" dirty="0"/>
              <a:t>7</a:t>
            </a:r>
            <a:r>
              <a:rPr lang="en-US" sz="1600" dirty="0"/>
              <a:t> RILs</a:t>
            </a:r>
            <a:endParaRPr lang="en-AU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0998D5-F54C-2B9A-9EEF-0C45C642FE68}"/>
              </a:ext>
            </a:extLst>
          </p:cNvPr>
          <p:cNvSpPr txBox="1"/>
          <p:nvPr/>
        </p:nvSpPr>
        <p:spPr>
          <a:xfrm>
            <a:off x="2424952" y="6177245"/>
            <a:ext cx="85463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dirty="0"/>
              <a:t>Figure S2. Distribution of relative weight % in the MCU-5 x Siokra 1-4 RIL F</a:t>
            </a:r>
            <a:r>
              <a:rPr lang="en-US" sz="1400" baseline="-25000" dirty="0"/>
              <a:t>7</a:t>
            </a:r>
            <a:r>
              <a:rPr lang="en-US" sz="1400" dirty="0"/>
              <a:t> population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48A63B-6CA8-327A-C701-C92FADC8BD8C}"/>
              </a:ext>
            </a:extLst>
          </p:cNvPr>
          <p:cNvSpPr txBox="1"/>
          <p:nvPr/>
        </p:nvSpPr>
        <p:spPr>
          <a:xfrm>
            <a:off x="5221821" y="5737434"/>
            <a:ext cx="1480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Line weight %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8421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0585B2-89A8-5FD7-FE4B-8384E1C9B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249"/>
            <a:ext cx="12192000" cy="45715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C78FD8-EBB4-B56F-3671-AA91B3EAF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721" y="4124836"/>
            <a:ext cx="2257138" cy="1524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73BFD1-B14F-5826-EA39-D18B75FA1528}"/>
              </a:ext>
            </a:extLst>
          </p:cNvPr>
          <p:cNvSpPr/>
          <p:nvPr/>
        </p:nvSpPr>
        <p:spPr>
          <a:xfrm>
            <a:off x="1911015" y="6057236"/>
            <a:ext cx="7738311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S3  GO terms associated with MCU-5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6 </a:t>
            </a:r>
            <a:r>
              <a:rPr lang="en-A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hpi</a:t>
            </a:r>
            <a:endParaRPr lang="en-A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61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5EB8A9-274A-155A-E66D-25C2525D9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" y="525493"/>
            <a:ext cx="12192000" cy="47362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27A23F-AB7D-94CE-DBE6-05343DDFE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721" y="4124836"/>
            <a:ext cx="2257138" cy="1524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042B15-0ECF-F82D-6E72-D95EA4968056}"/>
              </a:ext>
            </a:extLst>
          </p:cNvPr>
          <p:cNvSpPr/>
          <p:nvPr/>
        </p:nvSpPr>
        <p:spPr>
          <a:xfrm>
            <a:off x="1911015" y="6057236"/>
            <a:ext cx="7738311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S4  GO terms associated with MCU-5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1 dpi</a:t>
            </a:r>
          </a:p>
        </p:txBody>
      </p:sp>
    </p:spTree>
    <p:extLst>
      <p:ext uri="{BB962C8B-B14F-4D97-AF65-F5344CB8AC3E}">
        <p14:creationId xmlns:p14="http://schemas.microsoft.com/office/powerpoint/2010/main" val="210451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1924BB-B643-3967-4E8E-3C4BC9410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559" y="0"/>
            <a:ext cx="9258300" cy="5286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2A5837-87CB-6C25-2864-30A69473E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074" y="4341405"/>
            <a:ext cx="2257138" cy="1524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8A81F4-1564-1DFC-8B11-6AFAF2F29106}"/>
              </a:ext>
            </a:extLst>
          </p:cNvPr>
          <p:cNvSpPr/>
          <p:nvPr/>
        </p:nvSpPr>
        <p:spPr>
          <a:xfrm>
            <a:off x="1911015" y="6057236"/>
            <a:ext cx="7738311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S5  GO terms associated with MCU-5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3 dpi</a:t>
            </a:r>
          </a:p>
        </p:txBody>
      </p:sp>
    </p:spTree>
    <p:extLst>
      <p:ext uri="{BB962C8B-B14F-4D97-AF65-F5344CB8AC3E}">
        <p14:creationId xmlns:p14="http://schemas.microsoft.com/office/powerpoint/2010/main" val="2093314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5518E3-2C7C-EE78-7749-0FC9F7A56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" y="717299"/>
            <a:ext cx="12192000" cy="35946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1DAE59-8158-8E5E-0EC3-7654606ED9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074" y="4341405"/>
            <a:ext cx="2257138" cy="1524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995D90-847A-6377-6ED4-2ABFEE24DE16}"/>
              </a:ext>
            </a:extLst>
          </p:cNvPr>
          <p:cNvSpPr/>
          <p:nvPr/>
        </p:nvSpPr>
        <p:spPr>
          <a:xfrm>
            <a:off x="1911015" y="6057236"/>
            <a:ext cx="8057148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S6  GO terms associated with Siokra 1-4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6 </a:t>
            </a:r>
            <a:r>
              <a:rPr lang="en-A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hpi</a:t>
            </a:r>
            <a:endParaRPr lang="en-A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069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B50102-4733-0C1E-EBD3-C28C4923E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53" y="392780"/>
            <a:ext cx="7794207" cy="46655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058C35-7C7A-B1DA-5FC2-5AE89419B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337" y="4473752"/>
            <a:ext cx="2257138" cy="1524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AF3A4-BB60-0CD3-5F77-FACFB1A297D4}"/>
              </a:ext>
            </a:extLst>
          </p:cNvPr>
          <p:cNvSpPr/>
          <p:nvPr/>
        </p:nvSpPr>
        <p:spPr>
          <a:xfrm>
            <a:off x="1911015" y="6057236"/>
            <a:ext cx="8057148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S7  GO terms associated with Siokra 1-4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1 dpi</a:t>
            </a:r>
          </a:p>
        </p:txBody>
      </p:sp>
    </p:spTree>
    <p:extLst>
      <p:ext uri="{BB962C8B-B14F-4D97-AF65-F5344CB8AC3E}">
        <p14:creationId xmlns:p14="http://schemas.microsoft.com/office/powerpoint/2010/main" val="111934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C92D67-488D-EFEB-C60F-28849A3FF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4163"/>
            <a:ext cx="12192000" cy="19152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776052-07BD-7D64-CE07-EAECCA1A8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37" y="4089836"/>
            <a:ext cx="2257138" cy="1524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7D72F6-909E-26F4-3932-4CBD2C650FED}"/>
              </a:ext>
            </a:extLst>
          </p:cNvPr>
          <p:cNvSpPr/>
          <p:nvPr/>
        </p:nvSpPr>
        <p:spPr>
          <a:xfrm>
            <a:off x="1911015" y="6057236"/>
            <a:ext cx="8057148" cy="3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S8  GO terms associated with Siokra 1-4</a:t>
            </a:r>
            <a:r>
              <a:rPr lang="en-AU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transcriptional responses to infection at 3 dpi</a:t>
            </a:r>
          </a:p>
        </p:txBody>
      </p:sp>
    </p:spTree>
    <p:extLst>
      <p:ext uri="{BB962C8B-B14F-4D97-AF65-F5344CB8AC3E}">
        <p14:creationId xmlns:p14="http://schemas.microsoft.com/office/powerpoint/2010/main" val="3506753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7212</TotalTime>
  <Words>135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CSIRO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Wilson, Iain (A&amp;F, Black Mountain)</dc:creator>
  <cp:lastModifiedBy>Wilson, Iain (A&amp;F, Black Mountain)</cp:lastModifiedBy>
  <cp:revision>1</cp:revision>
  <dcterms:created xsi:type="dcterms:W3CDTF">2023-11-24T02:28:06Z</dcterms:created>
  <dcterms:modified xsi:type="dcterms:W3CDTF">2023-11-29T02:40:53Z</dcterms:modified>
</cp:coreProperties>
</file>