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1" r:id="rId2"/>
  </p:sldIdLst>
  <p:sldSz cx="6858000" cy="9144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9864"/>
    <a:srgbClr val="2B1BBB"/>
    <a:srgbClr val="EDAE69"/>
    <a:srgbClr val="D26FD3"/>
    <a:srgbClr val="BB59B3"/>
    <a:srgbClr val="020000"/>
    <a:srgbClr val="942B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82"/>
    <p:restoredTop sz="94674"/>
  </p:normalViewPr>
  <p:slideViewPr>
    <p:cSldViewPr snapToGrid="0" snapToObjects="1" showGuides="1">
      <p:cViewPr>
        <p:scale>
          <a:sx n="187" d="100"/>
          <a:sy n="187" d="100"/>
        </p:scale>
        <p:origin x="1608" y="-263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5A3E56-A474-FF44-A85E-14F43F9563B7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B85DB3-8BBB-C849-AD7B-B0B992B9C7C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200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 7425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B85DB3-8BBB-C849-AD7B-B0B992B9C7C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0967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786E5-5215-6D42-B0F1-D67FF9D6EEAF}" type="datetimeFigureOut">
              <a:rPr lang="fr-FR" smtClean="0"/>
              <a:t>13/11/2023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F8526-6478-884B-8EB2-17D5A4E9F294}" type="slidenum">
              <a:rPr lang="en-US" smtClean="0"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700649" y="635089"/>
            <a:ext cx="2302933" cy="1809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à coins arrondis 3"/>
          <p:cNvSpPr/>
          <p:nvPr/>
        </p:nvSpPr>
        <p:spPr>
          <a:xfrm>
            <a:off x="825128" y="1690067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ZoneTexte 17"/>
          <p:cNvSpPr txBox="1"/>
          <p:nvPr/>
        </p:nvSpPr>
        <p:spPr>
          <a:xfrm>
            <a:off x="1368721" y="1864062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09875" y="3006163"/>
            <a:ext cx="2302933" cy="181399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baseline="30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à coins arrondis 27"/>
          <p:cNvSpPr/>
          <p:nvPr/>
        </p:nvSpPr>
        <p:spPr>
          <a:xfrm>
            <a:off x="847358" y="4036566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à coins arrondis 33"/>
          <p:cNvSpPr/>
          <p:nvPr/>
        </p:nvSpPr>
        <p:spPr>
          <a:xfrm>
            <a:off x="830954" y="3144962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ZoneTexte 35"/>
          <p:cNvSpPr txBox="1"/>
          <p:nvPr/>
        </p:nvSpPr>
        <p:spPr>
          <a:xfrm>
            <a:off x="1310941" y="4217567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192" name="Rectangle 191"/>
          <p:cNvSpPr/>
          <p:nvPr/>
        </p:nvSpPr>
        <p:spPr>
          <a:xfrm>
            <a:off x="929503" y="2217730"/>
            <a:ext cx="360000" cy="157108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94BB4CA6-4BC9-75C2-2CE4-DD2962F3F7E9}"/>
              </a:ext>
            </a:extLst>
          </p:cNvPr>
          <p:cNvGrpSpPr/>
          <p:nvPr/>
        </p:nvGrpSpPr>
        <p:grpSpPr>
          <a:xfrm>
            <a:off x="703774" y="3229744"/>
            <a:ext cx="230832" cy="595035"/>
            <a:chOff x="2665554" y="378521"/>
            <a:chExt cx="230832" cy="595035"/>
          </a:xfrm>
        </p:grpSpPr>
        <p:sp>
          <p:nvSpPr>
            <p:cNvPr id="39" name="Rectangle 38"/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22A94166-A56F-3A5A-5C42-3D8701FA67AB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lang="en-GB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Sp</a:t>
              </a:r>
              <a:r>
                <a:rPr lang="en-GB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76" name="Rectangle 75">
            <a:extLst>
              <a:ext uri="{FF2B5EF4-FFF2-40B4-BE49-F238E27FC236}">
                <a16:creationId xmlns:a16="http://schemas.microsoft.com/office/drawing/2014/main" id="{AE563B81-97AF-3895-98CF-F5DAA8F9A020}"/>
              </a:ext>
            </a:extLst>
          </p:cNvPr>
          <p:cNvSpPr/>
          <p:nvPr/>
        </p:nvSpPr>
        <p:spPr>
          <a:xfrm>
            <a:off x="3963643" y="2121111"/>
            <a:ext cx="357799" cy="118534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3673178" y="2961901"/>
            <a:ext cx="2302933" cy="1898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ectangle à coins arrondis 61"/>
          <p:cNvSpPr/>
          <p:nvPr/>
        </p:nvSpPr>
        <p:spPr>
          <a:xfrm>
            <a:off x="3817112" y="4043202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à coins arrondis 67"/>
          <p:cNvSpPr/>
          <p:nvPr/>
        </p:nvSpPr>
        <p:spPr>
          <a:xfrm>
            <a:off x="3865511" y="3151598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ZoneTexte 70"/>
          <p:cNvSpPr txBox="1"/>
          <p:nvPr/>
        </p:nvSpPr>
        <p:spPr>
          <a:xfrm>
            <a:off x="4113822" y="3457115"/>
            <a:ext cx="8190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latin typeface="Times New Roman"/>
                <a:cs typeface="Times New Roman"/>
              </a:rPr>
              <a:t>pCLS</a:t>
            </a:r>
            <a:endParaRPr lang="en-US" sz="1100" dirty="0">
              <a:latin typeface="Times New Roman"/>
              <a:cs typeface="Times New Roman"/>
            </a:endParaRP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1815BF42-5594-29C5-8E81-E57E441951F2}"/>
              </a:ext>
            </a:extLst>
          </p:cNvPr>
          <p:cNvGrpSpPr/>
          <p:nvPr/>
        </p:nvGrpSpPr>
        <p:grpSpPr>
          <a:xfrm>
            <a:off x="3756898" y="3203241"/>
            <a:ext cx="230832" cy="595035"/>
            <a:chOff x="2665554" y="378521"/>
            <a:chExt cx="230832" cy="595035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F4B1D72-5D98-9207-89A9-40C4BE789E61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05F624AF-B60A-955C-A8D9-1C2095EF7CCD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GB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GB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GB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92" name="ZoneTexte 91">
            <a:extLst>
              <a:ext uri="{FF2B5EF4-FFF2-40B4-BE49-F238E27FC236}">
                <a16:creationId xmlns:a16="http://schemas.microsoft.com/office/drawing/2014/main" id="{9778B1E0-FF08-14AB-7FB7-82175CC5EA20}"/>
              </a:ext>
            </a:extLst>
          </p:cNvPr>
          <p:cNvSpPr txBox="1"/>
          <p:nvPr/>
        </p:nvSpPr>
        <p:spPr>
          <a:xfrm>
            <a:off x="218377" y="5690537"/>
            <a:ext cx="65670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Figure S9. 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Schematic representation of the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Synechocystis 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PCC 6803 producing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farnesene</a:t>
            </a:r>
            <a:endParaRPr lang="en-GB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 limonene in presence or absence of the 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phaA-phaB</a:t>
            </a:r>
            <a:r>
              <a:rPr lang="en-GB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genes</a:t>
            </a:r>
          </a:p>
          <a:p>
            <a:pPr algn="just"/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Cells are represented as light-green rectangles. Their chromosome (blue line) carries either the indigenous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phaA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GB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phaB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genes (blue rectangles) or their mutant version inactivated by the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marker (orange hatched rectangle). The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en-GB" sz="11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-derived plasmids (black lines) named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pCLS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overexpress the FS gene (</a:t>
            </a:r>
            <a:r>
              <a:rPr lang="en-GB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farnesene</a:t>
            </a:r>
            <a:r>
              <a:rPr lang="en-GB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synthase, green rectangle) or the LS gene (limonene synthase, yellow rectangle), respectively. </a:t>
            </a:r>
          </a:p>
        </p:txBody>
      </p:sp>
      <p:sp>
        <p:nvSpPr>
          <p:cNvPr id="93" name="ZoneTexte 92">
            <a:extLst>
              <a:ext uri="{FF2B5EF4-FFF2-40B4-BE49-F238E27FC236}">
                <a16:creationId xmlns:a16="http://schemas.microsoft.com/office/drawing/2014/main" id="{3F0A5D01-F3F3-E94F-58A0-8BD574A99EFD}"/>
              </a:ext>
            </a:extLst>
          </p:cNvPr>
          <p:cNvSpPr txBox="1"/>
          <p:nvPr/>
        </p:nvSpPr>
        <p:spPr>
          <a:xfrm>
            <a:off x="4193372" y="4211805"/>
            <a:ext cx="9428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104" name="Rectangle à coins arrondis 118">
            <a:extLst>
              <a:ext uri="{FF2B5EF4-FFF2-40B4-BE49-F238E27FC236}">
                <a16:creationId xmlns:a16="http://schemas.microsoft.com/office/drawing/2014/main" id="{A5B9AD4E-4038-8439-D39E-D7F0A7FFA825}"/>
              </a:ext>
            </a:extLst>
          </p:cNvPr>
          <p:cNvSpPr/>
          <p:nvPr/>
        </p:nvSpPr>
        <p:spPr>
          <a:xfrm>
            <a:off x="860898" y="836527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ZoneTexte 104">
            <a:extLst>
              <a:ext uri="{FF2B5EF4-FFF2-40B4-BE49-F238E27FC236}">
                <a16:creationId xmlns:a16="http://schemas.microsoft.com/office/drawing/2014/main" id="{739D1D76-5516-2166-D76D-B807C9565CE0}"/>
              </a:ext>
            </a:extLst>
          </p:cNvPr>
          <p:cNvSpPr txBox="1"/>
          <p:nvPr/>
        </p:nvSpPr>
        <p:spPr>
          <a:xfrm>
            <a:off x="1115060" y="1106665"/>
            <a:ext cx="9654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latin typeface="Times New Roman"/>
                <a:cs typeface="Times New Roman"/>
              </a:rPr>
              <a:t>pCFS</a:t>
            </a:r>
            <a:endParaRPr lang="en-US" sz="1100" dirty="0">
              <a:latin typeface="Times New Roman"/>
              <a:cs typeface="Times New Roman"/>
            </a:endParaRPr>
          </a:p>
        </p:txBody>
      </p:sp>
      <p:grpSp>
        <p:nvGrpSpPr>
          <p:cNvPr id="106" name="Groupe 105">
            <a:extLst>
              <a:ext uri="{FF2B5EF4-FFF2-40B4-BE49-F238E27FC236}">
                <a16:creationId xmlns:a16="http://schemas.microsoft.com/office/drawing/2014/main" id="{848ED348-0952-5323-FBCF-E13D33A15C66}"/>
              </a:ext>
            </a:extLst>
          </p:cNvPr>
          <p:cNvGrpSpPr/>
          <p:nvPr/>
        </p:nvGrpSpPr>
        <p:grpSpPr>
          <a:xfrm>
            <a:off x="752730" y="906800"/>
            <a:ext cx="230832" cy="595035"/>
            <a:chOff x="2665554" y="378521"/>
            <a:chExt cx="230832" cy="595035"/>
          </a:xfrm>
        </p:grpSpPr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D4036D9A-5EFA-7F78-7569-38BAC103BFF4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" name="ZoneTexte 107">
              <a:extLst>
                <a:ext uri="{FF2B5EF4-FFF2-40B4-BE49-F238E27FC236}">
                  <a16:creationId xmlns:a16="http://schemas.microsoft.com/office/drawing/2014/main" id="{9E5E87EC-52C3-11FA-983A-0158D252BF5C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109" name="Triangle isocèle 117">
            <a:extLst>
              <a:ext uri="{FF2B5EF4-FFF2-40B4-BE49-F238E27FC236}">
                <a16:creationId xmlns:a16="http://schemas.microsoft.com/office/drawing/2014/main" id="{BD1A0A6B-69E2-F06A-13CD-7529F7A8C370}"/>
              </a:ext>
            </a:extLst>
          </p:cNvPr>
          <p:cNvSpPr/>
          <p:nvPr/>
        </p:nvSpPr>
        <p:spPr>
          <a:xfrm rot="5400000">
            <a:off x="894833" y="767539"/>
            <a:ext cx="129600" cy="118534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BE72B18D-8266-CC5D-EB30-5E6D1D358110}"/>
              </a:ext>
            </a:extLst>
          </p:cNvPr>
          <p:cNvSpPr/>
          <p:nvPr/>
        </p:nvSpPr>
        <p:spPr>
          <a:xfrm>
            <a:off x="1016582" y="763747"/>
            <a:ext cx="360000" cy="118534"/>
          </a:xfrm>
          <a:prstGeom prst="rec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ZoneTexte 139">
            <a:extLst>
              <a:ext uri="{FF2B5EF4-FFF2-40B4-BE49-F238E27FC236}">
                <a16:creationId xmlns:a16="http://schemas.microsoft.com/office/drawing/2014/main" id="{2AAE463C-86F5-82B7-3F23-5D5449EE46FD}"/>
              </a:ext>
            </a:extLst>
          </p:cNvPr>
          <p:cNvSpPr txBox="1"/>
          <p:nvPr/>
        </p:nvSpPr>
        <p:spPr>
          <a:xfrm>
            <a:off x="1025368" y="693461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FS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147" name="ZoneTexte 146">
            <a:extLst>
              <a:ext uri="{FF2B5EF4-FFF2-40B4-BE49-F238E27FC236}">
                <a16:creationId xmlns:a16="http://schemas.microsoft.com/office/drawing/2014/main" id="{060BAB2B-1768-7038-E972-F1D6D0B2BFCA}"/>
              </a:ext>
            </a:extLst>
          </p:cNvPr>
          <p:cNvSpPr txBox="1"/>
          <p:nvPr/>
        </p:nvSpPr>
        <p:spPr>
          <a:xfrm>
            <a:off x="1042073" y="3408266"/>
            <a:ext cx="9654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latin typeface="Times New Roman"/>
                <a:cs typeface="Times New Roman"/>
              </a:rPr>
              <a:t>pCLS</a:t>
            </a:r>
            <a:endParaRPr lang="en-US" sz="1100" dirty="0">
              <a:latin typeface="Times New Roman"/>
              <a:cs typeface="Times New Roman"/>
            </a:endParaRPr>
          </a:p>
        </p:txBody>
      </p:sp>
      <p:sp>
        <p:nvSpPr>
          <p:cNvPr id="148" name="Triangle isocèle 117">
            <a:extLst>
              <a:ext uri="{FF2B5EF4-FFF2-40B4-BE49-F238E27FC236}">
                <a16:creationId xmlns:a16="http://schemas.microsoft.com/office/drawing/2014/main" id="{B5E3DF54-3599-C6F0-058A-3AC57C7B42E3}"/>
              </a:ext>
            </a:extLst>
          </p:cNvPr>
          <p:cNvSpPr/>
          <p:nvPr/>
        </p:nvSpPr>
        <p:spPr>
          <a:xfrm rot="5400000">
            <a:off x="886318" y="3097117"/>
            <a:ext cx="129600" cy="118534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AEF495B5-3F17-8D69-F628-48F3EBB1558C}"/>
              </a:ext>
            </a:extLst>
          </p:cNvPr>
          <p:cNvSpPr/>
          <p:nvPr/>
        </p:nvSpPr>
        <p:spPr>
          <a:xfrm>
            <a:off x="1008067" y="3093325"/>
            <a:ext cx="360000" cy="118534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1" name="ZoneTexte 150">
            <a:extLst>
              <a:ext uri="{FF2B5EF4-FFF2-40B4-BE49-F238E27FC236}">
                <a16:creationId xmlns:a16="http://schemas.microsoft.com/office/drawing/2014/main" id="{B514E3E0-A377-B3A0-B3EB-7093860F6635}"/>
              </a:ext>
            </a:extLst>
          </p:cNvPr>
          <p:cNvSpPr txBox="1"/>
          <p:nvPr/>
        </p:nvSpPr>
        <p:spPr>
          <a:xfrm>
            <a:off x="1004330" y="3029426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LS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155" name="ZoneTexte 154">
            <a:extLst>
              <a:ext uri="{FF2B5EF4-FFF2-40B4-BE49-F238E27FC236}">
                <a16:creationId xmlns:a16="http://schemas.microsoft.com/office/drawing/2014/main" id="{C696656F-4430-1604-8521-11FF129CFF38}"/>
              </a:ext>
            </a:extLst>
          </p:cNvPr>
          <p:cNvSpPr txBox="1"/>
          <p:nvPr/>
        </p:nvSpPr>
        <p:spPr>
          <a:xfrm>
            <a:off x="951118" y="4342689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39" name="ZoneTexte 238">
            <a:extLst>
              <a:ext uri="{FF2B5EF4-FFF2-40B4-BE49-F238E27FC236}">
                <a16:creationId xmlns:a16="http://schemas.microsoft.com/office/drawing/2014/main" id="{8985C4DA-7A32-1CF9-99BA-6A3670DB2DCC}"/>
              </a:ext>
            </a:extLst>
          </p:cNvPr>
          <p:cNvSpPr txBox="1"/>
          <p:nvPr/>
        </p:nvSpPr>
        <p:spPr>
          <a:xfrm>
            <a:off x="1481694" y="2489482"/>
            <a:ext cx="10775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 +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endParaRPr lang="en-GB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0" name="ZoneTexte 239">
            <a:extLst>
              <a:ext uri="{FF2B5EF4-FFF2-40B4-BE49-F238E27FC236}">
                <a16:creationId xmlns:a16="http://schemas.microsoft.com/office/drawing/2014/main" id="{5BB6437C-C6FB-5173-8F79-7EE234C2BF50}"/>
              </a:ext>
            </a:extLst>
          </p:cNvPr>
          <p:cNvSpPr txBox="1"/>
          <p:nvPr/>
        </p:nvSpPr>
        <p:spPr>
          <a:xfrm>
            <a:off x="1219890" y="4834289"/>
            <a:ext cx="10502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 +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pCLS</a:t>
            </a:r>
            <a:endParaRPr lang="en-GB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1" name="ZoneTexte 240">
            <a:extLst>
              <a:ext uri="{FF2B5EF4-FFF2-40B4-BE49-F238E27FC236}">
                <a16:creationId xmlns:a16="http://schemas.microsoft.com/office/drawing/2014/main" id="{22427FF2-76CD-2F9A-297E-99C4A460EB29}"/>
              </a:ext>
            </a:extLst>
          </p:cNvPr>
          <p:cNvSpPr txBox="1"/>
          <p:nvPr/>
        </p:nvSpPr>
        <p:spPr>
          <a:xfrm>
            <a:off x="3987730" y="4846474"/>
            <a:ext cx="15808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 </a:t>
            </a:r>
            <a:r>
              <a:rPr lang="en-GB" sz="1100" b="1" dirty="0" err="1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phaAB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pCLS</a:t>
            </a:r>
            <a:endParaRPr lang="en-GB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2DDBA87-7A3F-28C5-5FEA-35EBEC6F4775}"/>
              </a:ext>
            </a:extLst>
          </p:cNvPr>
          <p:cNvSpPr/>
          <p:nvPr/>
        </p:nvSpPr>
        <p:spPr>
          <a:xfrm>
            <a:off x="1339431" y="2217853"/>
            <a:ext cx="270000" cy="157108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131" name="ZoneTexte 130">
            <a:extLst>
              <a:ext uri="{FF2B5EF4-FFF2-40B4-BE49-F238E27FC236}">
                <a16:creationId xmlns:a16="http://schemas.microsoft.com/office/drawing/2014/main" id="{14540AD4-342A-FA4B-BE38-DDFDF46518B3}"/>
              </a:ext>
            </a:extLst>
          </p:cNvPr>
          <p:cNvSpPr txBox="1"/>
          <p:nvPr/>
        </p:nvSpPr>
        <p:spPr>
          <a:xfrm>
            <a:off x="858324" y="2183542"/>
            <a:ext cx="96221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 err="1">
                <a:latin typeface="Times New Roman"/>
                <a:cs typeface="Times New Roman"/>
              </a:rPr>
              <a:t>phaA</a:t>
            </a:r>
            <a:r>
              <a:rPr lang="en-US" sz="1050" i="1" dirty="0">
                <a:latin typeface="Times New Roman"/>
                <a:cs typeface="Times New Roman"/>
              </a:rPr>
              <a:t>   </a:t>
            </a:r>
            <a:r>
              <a:rPr lang="en-US" sz="1050" i="1" dirty="0" err="1">
                <a:latin typeface="Times New Roman"/>
                <a:cs typeface="Times New Roman"/>
              </a:rPr>
              <a:t>phaB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76843A-3DB6-E8AC-20B8-09A848B9F682}"/>
              </a:ext>
            </a:extLst>
          </p:cNvPr>
          <p:cNvSpPr/>
          <p:nvPr/>
        </p:nvSpPr>
        <p:spPr>
          <a:xfrm>
            <a:off x="3686473" y="617205"/>
            <a:ext cx="2302933" cy="1809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3D98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à coins arrondis 3">
            <a:extLst>
              <a:ext uri="{FF2B5EF4-FFF2-40B4-BE49-F238E27FC236}">
                <a16:creationId xmlns:a16="http://schemas.microsoft.com/office/drawing/2014/main" id="{90C01388-4321-6983-56AB-59C6956EE74B}"/>
              </a:ext>
            </a:extLst>
          </p:cNvPr>
          <p:cNvSpPr/>
          <p:nvPr/>
        </p:nvSpPr>
        <p:spPr>
          <a:xfrm>
            <a:off x="3810952" y="1672183"/>
            <a:ext cx="2032000" cy="609600"/>
          </a:xfrm>
          <a:prstGeom prst="round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8B8122D-CFF2-AC9F-6199-E3FFC4CB5944}"/>
              </a:ext>
            </a:extLst>
          </p:cNvPr>
          <p:cNvSpPr txBox="1"/>
          <p:nvPr/>
        </p:nvSpPr>
        <p:spPr>
          <a:xfrm>
            <a:off x="4354545" y="1846178"/>
            <a:ext cx="9448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Times New Roman"/>
                <a:cs typeface="Times New Roman"/>
              </a:rPr>
              <a:t>Chromosome</a:t>
            </a:r>
          </a:p>
        </p:txBody>
      </p:sp>
      <p:sp>
        <p:nvSpPr>
          <p:cNvPr id="11" name="Rectangle à coins arrondis 118">
            <a:extLst>
              <a:ext uri="{FF2B5EF4-FFF2-40B4-BE49-F238E27FC236}">
                <a16:creationId xmlns:a16="http://schemas.microsoft.com/office/drawing/2014/main" id="{B7056CCE-DFD3-4EC3-C955-BE5F83C80D4E}"/>
              </a:ext>
            </a:extLst>
          </p:cNvPr>
          <p:cNvSpPr/>
          <p:nvPr/>
        </p:nvSpPr>
        <p:spPr>
          <a:xfrm>
            <a:off x="3846722" y="818643"/>
            <a:ext cx="1001467" cy="756133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C6F4BD9-CAFC-E5AC-C8D5-880F0B93F322}"/>
              </a:ext>
            </a:extLst>
          </p:cNvPr>
          <p:cNvSpPr txBox="1"/>
          <p:nvPr/>
        </p:nvSpPr>
        <p:spPr>
          <a:xfrm>
            <a:off x="4100884" y="1088781"/>
            <a:ext cx="9654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latin typeface="Times New Roman"/>
                <a:cs typeface="Times New Roman"/>
              </a:rPr>
              <a:t>pCFS</a:t>
            </a:r>
            <a:endParaRPr lang="en-US" sz="1100" dirty="0">
              <a:latin typeface="Times New Roman"/>
              <a:cs typeface="Times New Roman"/>
            </a:endParaRP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8E0F1598-05F0-2B0C-A106-8BE181A3C1C0}"/>
              </a:ext>
            </a:extLst>
          </p:cNvPr>
          <p:cNvGrpSpPr/>
          <p:nvPr/>
        </p:nvGrpSpPr>
        <p:grpSpPr>
          <a:xfrm>
            <a:off x="3738554" y="888916"/>
            <a:ext cx="230832" cy="595035"/>
            <a:chOff x="2665554" y="378521"/>
            <a:chExt cx="230832" cy="595035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7270A6B-A97A-F1A6-A8D3-9583EF10D9C6}"/>
                </a:ext>
              </a:extLst>
            </p:cNvPr>
            <p:cNvSpPr/>
            <p:nvPr/>
          </p:nvSpPr>
          <p:spPr>
            <a:xfrm rot="16200000">
              <a:off x="2577565" y="616773"/>
              <a:ext cx="417802" cy="118534"/>
            </a:xfrm>
            <a:prstGeom prst="rect">
              <a:avLst/>
            </a:prstGeom>
            <a:pattFill prst="wdDnDiag">
              <a:fgClr>
                <a:schemeClr val="bg1">
                  <a:lumMod val="65000"/>
                </a:schemeClr>
              </a:fgClr>
              <a:bgClr>
                <a:schemeClr val="bg1"/>
              </a:bgClr>
            </a:pattFill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A42766A8-36D4-1E27-9294-75979D70DD51}"/>
                </a:ext>
              </a:extLst>
            </p:cNvPr>
            <p:cNvSpPr txBox="1"/>
            <p:nvPr/>
          </p:nvSpPr>
          <p:spPr>
            <a:xfrm rot="16200000">
              <a:off x="2483452" y="560623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9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/Sp</a:t>
              </a:r>
              <a:r>
                <a:rPr lang="en-US" sz="900" baseline="30000" noProof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22" name="Triangle isocèle 117">
            <a:extLst>
              <a:ext uri="{FF2B5EF4-FFF2-40B4-BE49-F238E27FC236}">
                <a16:creationId xmlns:a16="http://schemas.microsoft.com/office/drawing/2014/main" id="{DAE4E0D7-970C-361F-5E0F-22DACA182452}"/>
              </a:ext>
            </a:extLst>
          </p:cNvPr>
          <p:cNvSpPr/>
          <p:nvPr/>
        </p:nvSpPr>
        <p:spPr>
          <a:xfrm rot="5400000">
            <a:off x="3880657" y="749655"/>
            <a:ext cx="129600" cy="118534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BD49A79-D04F-F061-D629-BFFFD66A6E3B}"/>
              </a:ext>
            </a:extLst>
          </p:cNvPr>
          <p:cNvSpPr/>
          <p:nvPr/>
        </p:nvSpPr>
        <p:spPr>
          <a:xfrm>
            <a:off x="4002406" y="745863"/>
            <a:ext cx="360000" cy="118534"/>
          </a:xfrm>
          <a:prstGeom prst="rec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843609EB-6F05-E352-D215-9EE4EFEA1629}"/>
              </a:ext>
            </a:extLst>
          </p:cNvPr>
          <p:cNvSpPr txBox="1"/>
          <p:nvPr/>
        </p:nvSpPr>
        <p:spPr>
          <a:xfrm>
            <a:off x="4011192" y="675577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FS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1F6A3A5-1C93-1A22-B717-2FF3754EDF1F}"/>
              </a:ext>
            </a:extLst>
          </p:cNvPr>
          <p:cNvSpPr txBox="1"/>
          <p:nvPr/>
        </p:nvSpPr>
        <p:spPr>
          <a:xfrm>
            <a:off x="4113822" y="2441293"/>
            <a:ext cx="16049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S6803 </a:t>
            </a:r>
            <a:r>
              <a:rPr lang="en-GB" sz="1100" b="1" dirty="0" err="1">
                <a:latin typeface="Symbol" pitchFamily="2" charset="2"/>
                <a:cs typeface="Times New Roman" panose="02020603050405020304" pitchFamily="18" charset="0"/>
              </a:rPr>
              <a:t>D</a:t>
            </a:r>
            <a:r>
              <a:rPr lang="en-GB" sz="11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phaAB</a:t>
            </a:r>
            <a:r>
              <a:rPr lang="en-GB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GB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pCFS</a:t>
            </a:r>
            <a:endParaRPr lang="en-GB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E889ADC-9C66-C0C6-A4A9-8C108107FCD0}"/>
              </a:ext>
            </a:extLst>
          </p:cNvPr>
          <p:cNvSpPr/>
          <p:nvPr/>
        </p:nvSpPr>
        <p:spPr>
          <a:xfrm>
            <a:off x="4034588" y="2198543"/>
            <a:ext cx="536200" cy="162000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A109ECC-17FC-FE7B-7485-330FE53D2E7B}"/>
              </a:ext>
            </a:extLst>
          </p:cNvPr>
          <p:cNvSpPr/>
          <p:nvPr/>
        </p:nvSpPr>
        <p:spPr>
          <a:xfrm>
            <a:off x="4070426" y="2198167"/>
            <a:ext cx="427594" cy="164070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667846C-4057-865D-FA88-A06781BD2517}"/>
              </a:ext>
            </a:extLst>
          </p:cNvPr>
          <p:cNvSpPr txBox="1"/>
          <p:nvPr/>
        </p:nvSpPr>
        <p:spPr>
          <a:xfrm>
            <a:off x="4055249" y="2163737"/>
            <a:ext cx="4652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latin typeface="Times New Roman"/>
                <a:cs typeface="Times New Roman"/>
              </a:rPr>
              <a:t>Km</a:t>
            </a:r>
            <a:r>
              <a:rPr lang="en-GB" sz="1050" i="1" baseline="30000" noProof="1">
                <a:latin typeface="Times New Roman"/>
                <a:cs typeface="Times New Roman"/>
              </a:rPr>
              <a:t>R</a:t>
            </a:r>
            <a:r>
              <a:rPr lang="en-GB" sz="1050" noProof="1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38" name="Triangle isocèle 117">
            <a:extLst>
              <a:ext uri="{FF2B5EF4-FFF2-40B4-BE49-F238E27FC236}">
                <a16:creationId xmlns:a16="http://schemas.microsoft.com/office/drawing/2014/main" id="{1B99D14C-7841-57F6-643B-D2BE7F41B9AF}"/>
              </a:ext>
            </a:extLst>
          </p:cNvPr>
          <p:cNvSpPr/>
          <p:nvPr/>
        </p:nvSpPr>
        <p:spPr>
          <a:xfrm rot="5400000">
            <a:off x="3893180" y="3103657"/>
            <a:ext cx="129600" cy="118534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CCCCB7F-926A-E95D-9178-AB2A65C97FCC}"/>
              </a:ext>
            </a:extLst>
          </p:cNvPr>
          <p:cNvSpPr/>
          <p:nvPr/>
        </p:nvSpPr>
        <p:spPr>
          <a:xfrm>
            <a:off x="4014929" y="3099865"/>
            <a:ext cx="360000" cy="118534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CA84EDF1-205C-FEC0-5EE7-2396D5AC322C}"/>
              </a:ext>
            </a:extLst>
          </p:cNvPr>
          <p:cNvSpPr txBox="1"/>
          <p:nvPr/>
        </p:nvSpPr>
        <p:spPr>
          <a:xfrm>
            <a:off x="4011192" y="3035966"/>
            <a:ext cx="4681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latin typeface="Times New Roman"/>
                <a:cs typeface="Times New Roman"/>
              </a:rPr>
              <a:t>LS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1030A93-D588-5F62-89CC-F5B69825A8A9}"/>
              </a:ext>
            </a:extLst>
          </p:cNvPr>
          <p:cNvSpPr/>
          <p:nvPr/>
        </p:nvSpPr>
        <p:spPr>
          <a:xfrm>
            <a:off x="3921034" y="4550107"/>
            <a:ext cx="536200" cy="162000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2472CB1-9680-B3EB-A007-5C20269F7194}"/>
              </a:ext>
            </a:extLst>
          </p:cNvPr>
          <p:cNvSpPr/>
          <p:nvPr/>
        </p:nvSpPr>
        <p:spPr>
          <a:xfrm>
            <a:off x="3975922" y="4549731"/>
            <a:ext cx="427594" cy="164070"/>
          </a:xfrm>
          <a:prstGeom prst="rect">
            <a:avLst/>
          </a:prstGeom>
          <a:pattFill prst="dkVert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rgbClr val="EDAE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DF711A90-5C8D-A310-2FB8-7469B2F50741}"/>
              </a:ext>
            </a:extLst>
          </p:cNvPr>
          <p:cNvSpPr txBox="1"/>
          <p:nvPr/>
        </p:nvSpPr>
        <p:spPr>
          <a:xfrm>
            <a:off x="3960745" y="4515301"/>
            <a:ext cx="4652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noProof="1">
                <a:latin typeface="Times New Roman"/>
                <a:cs typeface="Times New Roman"/>
              </a:rPr>
              <a:t>Km</a:t>
            </a:r>
            <a:r>
              <a:rPr lang="en-GB" sz="1050" i="1" baseline="30000" noProof="1">
                <a:latin typeface="Times New Roman"/>
                <a:cs typeface="Times New Roman"/>
              </a:rPr>
              <a:t>R</a:t>
            </a:r>
            <a:r>
              <a:rPr lang="en-GB" sz="1050" noProof="1">
                <a:latin typeface="Times New Roman"/>
                <a:cs typeface="Times New Roman"/>
              </a:rPr>
              <a:t>   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084C708F-C6FC-83F5-51DC-007AC3F5E14A}"/>
              </a:ext>
            </a:extLst>
          </p:cNvPr>
          <p:cNvSpPr/>
          <p:nvPr/>
        </p:nvSpPr>
        <p:spPr>
          <a:xfrm>
            <a:off x="954686" y="4545506"/>
            <a:ext cx="360000" cy="157108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B4AE9830-C066-66DC-4769-DFE59A8A8419}"/>
              </a:ext>
            </a:extLst>
          </p:cNvPr>
          <p:cNvSpPr/>
          <p:nvPr/>
        </p:nvSpPr>
        <p:spPr>
          <a:xfrm>
            <a:off x="1364614" y="4545629"/>
            <a:ext cx="270000" cy="157108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89" name="ZoneTexte 88">
            <a:extLst>
              <a:ext uri="{FF2B5EF4-FFF2-40B4-BE49-F238E27FC236}">
                <a16:creationId xmlns:a16="http://schemas.microsoft.com/office/drawing/2014/main" id="{586E2978-5744-EFFA-B24C-EFDD77C8D943}"/>
              </a:ext>
            </a:extLst>
          </p:cNvPr>
          <p:cNvSpPr txBox="1"/>
          <p:nvPr/>
        </p:nvSpPr>
        <p:spPr>
          <a:xfrm>
            <a:off x="883507" y="4511318"/>
            <a:ext cx="96221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 err="1">
                <a:latin typeface="Times New Roman"/>
                <a:cs typeface="Times New Roman"/>
              </a:rPr>
              <a:t>phaA</a:t>
            </a:r>
            <a:r>
              <a:rPr lang="en-US" sz="1050" i="1" dirty="0">
                <a:latin typeface="Times New Roman"/>
                <a:cs typeface="Times New Roman"/>
              </a:rPr>
              <a:t>   </a:t>
            </a:r>
            <a:r>
              <a:rPr lang="en-US" sz="1050" i="1" dirty="0" err="1">
                <a:latin typeface="Times New Roman"/>
                <a:cs typeface="Times New Roman"/>
              </a:rPr>
              <a:t>phaB</a:t>
            </a:r>
            <a:r>
              <a:rPr lang="en-US" sz="1050" dirty="0">
                <a:latin typeface="Times New Roman"/>
                <a:cs typeface="Times New Roman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98898267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5489</TotalTime>
  <Words>148</Words>
  <Application>Microsoft Macintosh PowerPoint</Application>
  <PresentationFormat>Affichage à l'écran (4:3)</PresentationFormat>
  <Paragraphs>30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Symbol</vt:lpstr>
      <vt:lpstr>Times New Roman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Corinne Chauvat</dc:creator>
  <cp:lastModifiedBy>Franck Chauvat</cp:lastModifiedBy>
  <cp:revision>39</cp:revision>
  <dcterms:created xsi:type="dcterms:W3CDTF">2023-08-02T22:40:07Z</dcterms:created>
  <dcterms:modified xsi:type="dcterms:W3CDTF">2023-11-13T13:04:29Z</dcterms:modified>
</cp:coreProperties>
</file>