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5"/>
    <p:restoredTop sz="95735"/>
  </p:normalViewPr>
  <p:slideViewPr>
    <p:cSldViewPr snapToGrid="0">
      <p:cViewPr varScale="1">
        <p:scale>
          <a:sx n="147" d="100"/>
          <a:sy n="147" d="100"/>
        </p:scale>
        <p:origin x="248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8963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571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426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241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133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038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235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216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58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82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9840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219D5-A5A4-5E47-B641-D52BAB05A78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F4627-2B09-F849-8A9D-030D9440157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07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E539315-E1B7-2539-6D42-8BC10EB64A0B}"/>
              </a:ext>
            </a:extLst>
          </p:cNvPr>
          <p:cNvSpPr txBox="1"/>
          <p:nvPr/>
        </p:nvSpPr>
        <p:spPr>
          <a:xfrm>
            <a:off x="138456" y="7613022"/>
            <a:ext cx="65810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S8. Construction and analysis of the </a:t>
            </a:r>
            <a:r>
              <a:rPr lang="en-GB" sz="12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phaAB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mutant and their derivative reporter strains propagating the </a:t>
            </a:r>
            <a:r>
              <a:rPr lang="en-GB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GB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plasmids </a:t>
            </a:r>
          </a:p>
          <a:p>
            <a:r>
              <a:rPr lang="en-GB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All genes are represented by colored arrows pointing into the direction of their transcription.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construction of the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pphaAB_Km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plasmid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harboring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1200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phaAB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DNA cassette.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and Down stand for the region of homology with the beginning of the protein coding sequence (CS) of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phaA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the end of the CS of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phaB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respectively. These Up and Down platforms are used by DNA recombination promoting the replacement of most of the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phaA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phaB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CS by the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marker during transformation (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pTwist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pUC4K are commercial plasmids (Table S2).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Typical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UV-light images of the agarose gels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showing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relevant PCR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of clones of the </a:t>
            </a:r>
            <a:r>
              <a:rPr lang="el-G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fr-FR" sz="1200" i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phaAB</a:t>
            </a:r>
            <a:r>
              <a:rPr lang="fr-FR" sz="12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fr-FR" sz="1200" baseline="30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fr-FR" sz="12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strains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harboring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or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plasmids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Note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reporter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strains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possess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fr-FR" sz="1200" i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phaAB</a:t>
            </a:r>
            <a:r>
              <a:rPr lang="fr-FR" sz="12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fr-FR" sz="1200" baseline="30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fr-FR" sz="1200" baseline="30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copies of the chromosome copies (no WT copies). Size marker 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= 1 kb Plus DNA Ladder.</a:t>
            </a:r>
            <a:endParaRPr lang="fr-FR" sz="12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0C356A9-C547-DFA5-8694-6E04C35FC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980" y="59872"/>
            <a:ext cx="4210806" cy="352978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F39E5BF-28D1-5326-9A16-984CC2A3C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156" y="3720119"/>
            <a:ext cx="5169947" cy="372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155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348</TotalTime>
  <Words>201</Words>
  <Application>Microsoft Macintosh PowerPoint</Application>
  <PresentationFormat>Format A4 (210 x 297 mm)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Franck Chauvat</dc:creator>
  <cp:lastModifiedBy>Franck Chauvat</cp:lastModifiedBy>
  <cp:revision>25</cp:revision>
  <dcterms:created xsi:type="dcterms:W3CDTF">2023-08-11T21:20:46Z</dcterms:created>
  <dcterms:modified xsi:type="dcterms:W3CDTF">2023-11-13T15:56:00Z</dcterms:modified>
</cp:coreProperties>
</file>