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1" r:id="rId2"/>
  </p:sldIdLst>
  <p:sldSz cx="6858000" cy="9144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9864"/>
    <a:srgbClr val="2B1BBB"/>
    <a:srgbClr val="EDAE69"/>
    <a:srgbClr val="D26FD3"/>
    <a:srgbClr val="BB59B3"/>
    <a:srgbClr val="020000"/>
    <a:srgbClr val="942B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20"/>
    <p:restoredTop sz="94640"/>
  </p:normalViewPr>
  <p:slideViewPr>
    <p:cSldViewPr snapToGrid="0" snapToObjects="1" showGuides="1">
      <p:cViewPr varScale="1">
        <p:scale>
          <a:sx n="155" d="100"/>
          <a:sy n="155" d="100"/>
        </p:scale>
        <p:origin x="2424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A3E56-A474-FF44-A85E-14F43F9563B7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B85DB3-8BBB-C849-AD7B-B0B992B9C7C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200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 7425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85DB3-8BBB-C849-AD7B-B0B992B9C7C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0967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786E5-5215-6D42-B0F1-D67FF9D6EEAF}" type="datetimeFigureOut">
              <a:rPr lang="fr-FR" smtClean="0"/>
              <a:t>14/11/2023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689219" y="475069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à coins arrondis 3"/>
          <p:cNvSpPr/>
          <p:nvPr/>
        </p:nvSpPr>
        <p:spPr>
          <a:xfrm>
            <a:off x="813698" y="1530047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ZoneTexte 17"/>
          <p:cNvSpPr txBox="1"/>
          <p:nvPr/>
        </p:nvSpPr>
        <p:spPr>
          <a:xfrm>
            <a:off x="1357291" y="1704042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14921" y="2977951"/>
            <a:ext cx="2302933" cy="181399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baseline="30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à coins arrondis 27"/>
          <p:cNvSpPr/>
          <p:nvPr/>
        </p:nvSpPr>
        <p:spPr>
          <a:xfrm>
            <a:off x="852404" y="4008354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à coins arrondis 33"/>
          <p:cNvSpPr/>
          <p:nvPr/>
        </p:nvSpPr>
        <p:spPr>
          <a:xfrm>
            <a:off x="836000" y="3116750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ZoneTexte 35"/>
          <p:cNvSpPr txBox="1"/>
          <p:nvPr/>
        </p:nvSpPr>
        <p:spPr>
          <a:xfrm>
            <a:off x="1315987" y="4189355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92" name="Rectangle 191"/>
          <p:cNvSpPr/>
          <p:nvPr/>
        </p:nvSpPr>
        <p:spPr>
          <a:xfrm>
            <a:off x="896353" y="2049617"/>
            <a:ext cx="405996" cy="166719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94BB4CA6-4BC9-75C2-2CE4-DD2962F3F7E9}"/>
              </a:ext>
            </a:extLst>
          </p:cNvPr>
          <p:cNvGrpSpPr/>
          <p:nvPr/>
        </p:nvGrpSpPr>
        <p:grpSpPr>
          <a:xfrm>
            <a:off x="708820" y="3201532"/>
            <a:ext cx="230832" cy="595035"/>
            <a:chOff x="2665554" y="378521"/>
            <a:chExt cx="230832" cy="595035"/>
          </a:xfrm>
        </p:grpSpPr>
        <p:sp>
          <p:nvSpPr>
            <p:cNvPr id="39" name="Rectangle 38"/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22A94166-A56F-3A5A-5C42-3D8701FA67AB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Sp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76" name="Rectangle 75">
            <a:extLst>
              <a:ext uri="{FF2B5EF4-FFF2-40B4-BE49-F238E27FC236}">
                <a16:creationId xmlns:a16="http://schemas.microsoft.com/office/drawing/2014/main" id="{AE563B81-97AF-3895-98CF-F5DAA8F9A020}"/>
              </a:ext>
            </a:extLst>
          </p:cNvPr>
          <p:cNvSpPr/>
          <p:nvPr/>
        </p:nvSpPr>
        <p:spPr>
          <a:xfrm>
            <a:off x="3952213" y="1961091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3678224" y="2933689"/>
            <a:ext cx="2302933" cy="1898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à coins arrondis 61"/>
          <p:cNvSpPr/>
          <p:nvPr/>
        </p:nvSpPr>
        <p:spPr>
          <a:xfrm>
            <a:off x="3822158" y="4014990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à coins arrondis 67"/>
          <p:cNvSpPr/>
          <p:nvPr/>
        </p:nvSpPr>
        <p:spPr>
          <a:xfrm>
            <a:off x="3870557" y="3123386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ZoneTexte 70"/>
          <p:cNvSpPr txBox="1"/>
          <p:nvPr/>
        </p:nvSpPr>
        <p:spPr>
          <a:xfrm>
            <a:off x="4118868" y="3428903"/>
            <a:ext cx="819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latin typeface="Times New Roman"/>
                <a:cs typeface="Times New Roman"/>
              </a:rPr>
              <a:t>pCLS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1815BF42-5594-29C5-8E81-E57E441951F2}"/>
              </a:ext>
            </a:extLst>
          </p:cNvPr>
          <p:cNvGrpSpPr/>
          <p:nvPr/>
        </p:nvGrpSpPr>
        <p:grpSpPr>
          <a:xfrm>
            <a:off x="3761944" y="3175029"/>
            <a:ext cx="230832" cy="595035"/>
            <a:chOff x="2665554" y="378521"/>
            <a:chExt cx="230832" cy="59503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F4B1D72-5D98-9207-89A9-40C4BE789E61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05F624AF-B60A-955C-A8D9-1C2095EF7CCD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92" name="ZoneTexte 91">
            <a:extLst>
              <a:ext uri="{FF2B5EF4-FFF2-40B4-BE49-F238E27FC236}">
                <a16:creationId xmlns:a16="http://schemas.microsoft.com/office/drawing/2014/main" id="{9778B1E0-FF08-14AB-7FB7-82175CC5EA20}"/>
              </a:ext>
            </a:extLst>
          </p:cNvPr>
          <p:cNvSpPr txBox="1"/>
          <p:nvPr/>
        </p:nvSpPr>
        <p:spPr>
          <a:xfrm>
            <a:off x="218377" y="5690537"/>
            <a:ext cx="65670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S14. Schematic representation of 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Synechocystis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PCC 6803 strains producing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farnesene</a:t>
            </a:r>
            <a:endParaRPr lang="en-GB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limonene in presence or absence of both the 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ccmK3 and ccmK4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genes</a:t>
            </a:r>
          </a:p>
          <a:p>
            <a:pPr algn="just"/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Cells are represented as light-green rectangles. Their chromosome (blue line) carries either the indigenous 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ccmK3 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ccmK4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genes (blue rectangles) or their mutant version inactivated by the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marker (orange hatched rectangle). The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-derived plasmids (black lines) named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pCLS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overexpress the FS gene (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farnesene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synthase, green rectangle) or the LS gene (limonene synthase, yellow rectangle), respectively. </a:t>
            </a:r>
          </a:p>
        </p:txBody>
      </p:sp>
      <p:sp>
        <p:nvSpPr>
          <p:cNvPr id="93" name="ZoneTexte 92">
            <a:extLst>
              <a:ext uri="{FF2B5EF4-FFF2-40B4-BE49-F238E27FC236}">
                <a16:creationId xmlns:a16="http://schemas.microsoft.com/office/drawing/2014/main" id="{3F0A5D01-F3F3-E94F-58A0-8BD574A99EFD}"/>
              </a:ext>
            </a:extLst>
          </p:cNvPr>
          <p:cNvSpPr txBox="1"/>
          <p:nvPr/>
        </p:nvSpPr>
        <p:spPr>
          <a:xfrm>
            <a:off x="4198418" y="4183593"/>
            <a:ext cx="9428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04" name="Rectangle à coins arrondis 118">
            <a:extLst>
              <a:ext uri="{FF2B5EF4-FFF2-40B4-BE49-F238E27FC236}">
                <a16:creationId xmlns:a16="http://schemas.microsoft.com/office/drawing/2014/main" id="{A5B9AD4E-4038-8439-D39E-D7F0A7FFA825}"/>
              </a:ext>
            </a:extLst>
          </p:cNvPr>
          <p:cNvSpPr/>
          <p:nvPr/>
        </p:nvSpPr>
        <p:spPr>
          <a:xfrm>
            <a:off x="849468" y="676507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739D1D76-5516-2166-D76D-B807C9565CE0}"/>
              </a:ext>
            </a:extLst>
          </p:cNvPr>
          <p:cNvSpPr txBox="1"/>
          <p:nvPr/>
        </p:nvSpPr>
        <p:spPr>
          <a:xfrm>
            <a:off x="1103630" y="946645"/>
            <a:ext cx="9654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latin typeface="Times New Roman"/>
                <a:cs typeface="Times New Roman"/>
              </a:rPr>
              <a:t>pCFS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106" name="Groupe 105">
            <a:extLst>
              <a:ext uri="{FF2B5EF4-FFF2-40B4-BE49-F238E27FC236}">
                <a16:creationId xmlns:a16="http://schemas.microsoft.com/office/drawing/2014/main" id="{848ED348-0952-5323-FBCF-E13D33A15C66}"/>
              </a:ext>
            </a:extLst>
          </p:cNvPr>
          <p:cNvGrpSpPr/>
          <p:nvPr/>
        </p:nvGrpSpPr>
        <p:grpSpPr>
          <a:xfrm>
            <a:off x="741300" y="746780"/>
            <a:ext cx="230832" cy="595035"/>
            <a:chOff x="2665554" y="378521"/>
            <a:chExt cx="230832" cy="595035"/>
          </a:xfrm>
        </p:grpSpPr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D4036D9A-5EFA-7F78-7569-38BAC103BFF4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id="{9E5E87EC-52C3-11FA-983A-0158D252BF5C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109" name="Triangle isocèle 117">
            <a:extLst>
              <a:ext uri="{FF2B5EF4-FFF2-40B4-BE49-F238E27FC236}">
                <a16:creationId xmlns:a16="http://schemas.microsoft.com/office/drawing/2014/main" id="{BD1A0A6B-69E2-F06A-13CD-7529F7A8C370}"/>
              </a:ext>
            </a:extLst>
          </p:cNvPr>
          <p:cNvSpPr/>
          <p:nvPr/>
        </p:nvSpPr>
        <p:spPr>
          <a:xfrm rot="5400000">
            <a:off x="883403" y="607519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BE72B18D-8266-CC5D-EB30-5E6D1D358110}"/>
              </a:ext>
            </a:extLst>
          </p:cNvPr>
          <p:cNvSpPr/>
          <p:nvPr/>
        </p:nvSpPr>
        <p:spPr>
          <a:xfrm>
            <a:off x="1005152" y="603727"/>
            <a:ext cx="360000" cy="118534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ZoneTexte 139">
            <a:extLst>
              <a:ext uri="{FF2B5EF4-FFF2-40B4-BE49-F238E27FC236}">
                <a16:creationId xmlns:a16="http://schemas.microsoft.com/office/drawing/2014/main" id="{2AAE463C-86F5-82B7-3F23-5D5449EE46FD}"/>
              </a:ext>
            </a:extLst>
          </p:cNvPr>
          <p:cNvSpPr txBox="1"/>
          <p:nvPr/>
        </p:nvSpPr>
        <p:spPr>
          <a:xfrm>
            <a:off x="1013938" y="533441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147" name="ZoneTexte 146">
            <a:extLst>
              <a:ext uri="{FF2B5EF4-FFF2-40B4-BE49-F238E27FC236}">
                <a16:creationId xmlns:a16="http://schemas.microsoft.com/office/drawing/2014/main" id="{060BAB2B-1768-7038-E972-F1D6D0B2BFCA}"/>
              </a:ext>
            </a:extLst>
          </p:cNvPr>
          <p:cNvSpPr txBox="1"/>
          <p:nvPr/>
        </p:nvSpPr>
        <p:spPr>
          <a:xfrm>
            <a:off x="1047119" y="3380054"/>
            <a:ext cx="9654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latin typeface="Times New Roman"/>
                <a:cs typeface="Times New Roman"/>
              </a:rPr>
              <a:t>pCLS</a:t>
            </a:r>
            <a:endParaRPr lang="en-US" sz="1100" dirty="0">
              <a:latin typeface="Times New Roman"/>
              <a:cs typeface="Times New Roman"/>
            </a:endParaRPr>
          </a:p>
        </p:txBody>
      </p:sp>
      <p:sp>
        <p:nvSpPr>
          <p:cNvPr id="148" name="Triangle isocèle 117">
            <a:extLst>
              <a:ext uri="{FF2B5EF4-FFF2-40B4-BE49-F238E27FC236}">
                <a16:creationId xmlns:a16="http://schemas.microsoft.com/office/drawing/2014/main" id="{B5E3DF54-3599-C6F0-058A-3AC57C7B42E3}"/>
              </a:ext>
            </a:extLst>
          </p:cNvPr>
          <p:cNvSpPr/>
          <p:nvPr/>
        </p:nvSpPr>
        <p:spPr>
          <a:xfrm rot="5400000">
            <a:off x="891364" y="3068905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AEF495B5-3F17-8D69-F628-48F3EBB1558C}"/>
              </a:ext>
            </a:extLst>
          </p:cNvPr>
          <p:cNvSpPr/>
          <p:nvPr/>
        </p:nvSpPr>
        <p:spPr>
          <a:xfrm>
            <a:off x="1013113" y="3065113"/>
            <a:ext cx="360000" cy="118534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1" name="ZoneTexte 150">
            <a:extLst>
              <a:ext uri="{FF2B5EF4-FFF2-40B4-BE49-F238E27FC236}">
                <a16:creationId xmlns:a16="http://schemas.microsoft.com/office/drawing/2014/main" id="{B514E3E0-A377-B3A0-B3EB-7093860F6635}"/>
              </a:ext>
            </a:extLst>
          </p:cNvPr>
          <p:cNvSpPr txBox="1"/>
          <p:nvPr/>
        </p:nvSpPr>
        <p:spPr>
          <a:xfrm>
            <a:off x="1009376" y="3001214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LS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155" name="ZoneTexte 154">
            <a:extLst>
              <a:ext uri="{FF2B5EF4-FFF2-40B4-BE49-F238E27FC236}">
                <a16:creationId xmlns:a16="http://schemas.microsoft.com/office/drawing/2014/main" id="{C696656F-4430-1604-8521-11FF129CFF38}"/>
              </a:ext>
            </a:extLst>
          </p:cNvPr>
          <p:cNvSpPr txBox="1"/>
          <p:nvPr/>
        </p:nvSpPr>
        <p:spPr>
          <a:xfrm>
            <a:off x="956164" y="4314477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39" name="ZoneTexte 238">
            <a:extLst>
              <a:ext uri="{FF2B5EF4-FFF2-40B4-BE49-F238E27FC236}">
                <a16:creationId xmlns:a16="http://schemas.microsoft.com/office/drawing/2014/main" id="{8985C4DA-7A32-1CF9-99BA-6A3670DB2DCC}"/>
              </a:ext>
            </a:extLst>
          </p:cNvPr>
          <p:cNvSpPr txBox="1"/>
          <p:nvPr/>
        </p:nvSpPr>
        <p:spPr>
          <a:xfrm>
            <a:off x="1470264" y="2329462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0" name="ZoneTexte 239">
            <a:extLst>
              <a:ext uri="{FF2B5EF4-FFF2-40B4-BE49-F238E27FC236}">
                <a16:creationId xmlns:a16="http://schemas.microsoft.com/office/drawing/2014/main" id="{5BB6437C-C6FB-5173-8F79-7EE234C2BF50}"/>
              </a:ext>
            </a:extLst>
          </p:cNvPr>
          <p:cNvSpPr txBox="1"/>
          <p:nvPr/>
        </p:nvSpPr>
        <p:spPr>
          <a:xfrm>
            <a:off x="1224170" y="4853839"/>
            <a:ext cx="10502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pCLS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1" name="ZoneTexte 240">
            <a:extLst>
              <a:ext uri="{FF2B5EF4-FFF2-40B4-BE49-F238E27FC236}">
                <a16:creationId xmlns:a16="http://schemas.microsoft.com/office/drawing/2014/main" id="{22427FF2-76CD-2F9A-297E-99C4A460EB29}"/>
              </a:ext>
            </a:extLst>
          </p:cNvPr>
          <p:cNvSpPr txBox="1"/>
          <p:nvPr/>
        </p:nvSpPr>
        <p:spPr>
          <a:xfrm>
            <a:off x="3983445" y="4868448"/>
            <a:ext cx="17395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</a:t>
            </a:r>
            <a:r>
              <a:rPr lang="en-GB" sz="1100" b="1" dirty="0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ccmK3K4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pCLS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2DDBA87-7A3F-28C5-5FEA-35EBEC6F4775}"/>
              </a:ext>
            </a:extLst>
          </p:cNvPr>
          <p:cNvSpPr/>
          <p:nvPr/>
        </p:nvSpPr>
        <p:spPr>
          <a:xfrm>
            <a:off x="1352277" y="2049740"/>
            <a:ext cx="405996" cy="179222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131" name="ZoneTexte 130">
            <a:extLst>
              <a:ext uri="{FF2B5EF4-FFF2-40B4-BE49-F238E27FC236}">
                <a16:creationId xmlns:a16="http://schemas.microsoft.com/office/drawing/2014/main" id="{14540AD4-342A-FA4B-BE38-DDFDF46518B3}"/>
              </a:ext>
            </a:extLst>
          </p:cNvPr>
          <p:cNvSpPr txBox="1"/>
          <p:nvPr/>
        </p:nvSpPr>
        <p:spPr>
          <a:xfrm>
            <a:off x="835928" y="2003717"/>
            <a:ext cx="6003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ccmK3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76843A-3DB6-E8AC-20B8-09A848B9F682}"/>
              </a:ext>
            </a:extLst>
          </p:cNvPr>
          <p:cNvSpPr/>
          <p:nvPr/>
        </p:nvSpPr>
        <p:spPr>
          <a:xfrm>
            <a:off x="3675043" y="457185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à coins arrondis 3">
            <a:extLst>
              <a:ext uri="{FF2B5EF4-FFF2-40B4-BE49-F238E27FC236}">
                <a16:creationId xmlns:a16="http://schemas.microsoft.com/office/drawing/2014/main" id="{90C01388-4321-6983-56AB-59C6956EE74B}"/>
              </a:ext>
            </a:extLst>
          </p:cNvPr>
          <p:cNvSpPr/>
          <p:nvPr/>
        </p:nvSpPr>
        <p:spPr>
          <a:xfrm>
            <a:off x="3799522" y="1512163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8B8122D-CFF2-AC9F-6199-E3FFC4CB5944}"/>
              </a:ext>
            </a:extLst>
          </p:cNvPr>
          <p:cNvSpPr txBox="1"/>
          <p:nvPr/>
        </p:nvSpPr>
        <p:spPr>
          <a:xfrm>
            <a:off x="4343115" y="1686158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1" name="Rectangle à coins arrondis 118">
            <a:extLst>
              <a:ext uri="{FF2B5EF4-FFF2-40B4-BE49-F238E27FC236}">
                <a16:creationId xmlns:a16="http://schemas.microsoft.com/office/drawing/2014/main" id="{B7056CCE-DFD3-4EC3-C955-BE5F83C80D4E}"/>
              </a:ext>
            </a:extLst>
          </p:cNvPr>
          <p:cNvSpPr/>
          <p:nvPr/>
        </p:nvSpPr>
        <p:spPr>
          <a:xfrm>
            <a:off x="3835292" y="658623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C6F4BD9-CAFC-E5AC-C8D5-880F0B93F322}"/>
              </a:ext>
            </a:extLst>
          </p:cNvPr>
          <p:cNvSpPr txBox="1"/>
          <p:nvPr/>
        </p:nvSpPr>
        <p:spPr>
          <a:xfrm>
            <a:off x="4089454" y="928761"/>
            <a:ext cx="9654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latin typeface="Times New Roman"/>
                <a:cs typeface="Times New Roman"/>
              </a:rPr>
              <a:t>pCFS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8E0F1598-05F0-2B0C-A106-8BE181A3C1C0}"/>
              </a:ext>
            </a:extLst>
          </p:cNvPr>
          <p:cNvGrpSpPr/>
          <p:nvPr/>
        </p:nvGrpSpPr>
        <p:grpSpPr>
          <a:xfrm>
            <a:off x="3727124" y="728896"/>
            <a:ext cx="230832" cy="595035"/>
            <a:chOff x="2665554" y="378521"/>
            <a:chExt cx="230832" cy="59503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7270A6B-A97A-F1A6-A8D3-9583EF10D9C6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A42766A8-36D4-1E27-9294-75979D70DD51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22" name="Triangle isocèle 117">
            <a:extLst>
              <a:ext uri="{FF2B5EF4-FFF2-40B4-BE49-F238E27FC236}">
                <a16:creationId xmlns:a16="http://schemas.microsoft.com/office/drawing/2014/main" id="{DAE4E0D7-970C-361F-5E0F-22DACA182452}"/>
              </a:ext>
            </a:extLst>
          </p:cNvPr>
          <p:cNvSpPr/>
          <p:nvPr/>
        </p:nvSpPr>
        <p:spPr>
          <a:xfrm rot="5400000">
            <a:off x="3869227" y="589635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BD49A79-D04F-F061-D629-BFFFD66A6E3B}"/>
              </a:ext>
            </a:extLst>
          </p:cNvPr>
          <p:cNvSpPr/>
          <p:nvPr/>
        </p:nvSpPr>
        <p:spPr>
          <a:xfrm>
            <a:off x="3990976" y="585843"/>
            <a:ext cx="360000" cy="118534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43609EB-6F05-E352-D215-9EE4EFEA1629}"/>
              </a:ext>
            </a:extLst>
          </p:cNvPr>
          <p:cNvSpPr txBox="1"/>
          <p:nvPr/>
        </p:nvSpPr>
        <p:spPr>
          <a:xfrm>
            <a:off x="3999762" y="515557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1F6A3A5-1C93-1A22-B717-2FF3754EDF1F}"/>
              </a:ext>
            </a:extLst>
          </p:cNvPr>
          <p:cNvSpPr txBox="1"/>
          <p:nvPr/>
        </p:nvSpPr>
        <p:spPr>
          <a:xfrm>
            <a:off x="4089454" y="2315435"/>
            <a:ext cx="17315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</a:t>
            </a:r>
            <a:r>
              <a:rPr lang="en-GB" sz="1100" b="1" dirty="0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ccmK3K4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E889ADC-9C66-C0C6-A4A9-8C108107FCD0}"/>
              </a:ext>
            </a:extLst>
          </p:cNvPr>
          <p:cNvSpPr/>
          <p:nvPr/>
        </p:nvSpPr>
        <p:spPr>
          <a:xfrm>
            <a:off x="4023158" y="2038523"/>
            <a:ext cx="536200" cy="162000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A109ECC-17FC-FE7B-7485-330FE53D2E7B}"/>
              </a:ext>
            </a:extLst>
          </p:cNvPr>
          <p:cNvSpPr/>
          <p:nvPr/>
        </p:nvSpPr>
        <p:spPr>
          <a:xfrm>
            <a:off x="4058996" y="2038147"/>
            <a:ext cx="427594" cy="164070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667846C-4057-865D-FA88-A06781BD2517}"/>
              </a:ext>
            </a:extLst>
          </p:cNvPr>
          <p:cNvSpPr txBox="1"/>
          <p:nvPr/>
        </p:nvSpPr>
        <p:spPr>
          <a:xfrm>
            <a:off x="4043819" y="2003717"/>
            <a:ext cx="4652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Km</a:t>
            </a:r>
            <a:r>
              <a:rPr lang="en-GB" sz="1050" i="1" baseline="30000" noProof="1">
                <a:latin typeface="Times New Roman"/>
                <a:cs typeface="Times New Roman"/>
              </a:rPr>
              <a:t>R</a:t>
            </a:r>
            <a:r>
              <a:rPr lang="en-GB" sz="1050" noProof="1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38" name="Triangle isocèle 117">
            <a:extLst>
              <a:ext uri="{FF2B5EF4-FFF2-40B4-BE49-F238E27FC236}">
                <a16:creationId xmlns:a16="http://schemas.microsoft.com/office/drawing/2014/main" id="{1B99D14C-7841-57F6-643B-D2BE7F41B9AF}"/>
              </a:ext>
            </a:extLst>
          </p:cNvPr>
          <p:cNvSpPr/>
          <p:nvPr/>
        </p:nvSpPr>
        <p:spPr>
          <a:xfrm rot="5400000">
            <a:off x="3898226" y="3075445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CCCCB7F-926A-E95D-9178-AB2A65C97FCC}"/>
              </a:ext>
            </a:extLst>
          </p:cNvPr>
          <p:cNvSpPr/>
          <p:nvPr/>
        </p:nvSpPr>
        <p:spPr>
          <a:xfrm>
            <a:off x="4019975" y="3071653"/>
            <a:ext cx="360000" cy="118534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CA84EDF1-205C-FEC0-5EE7-2396D5AC322C}"/>
              </a:ext>
            </a:extLst>
          </p:cNvPr>
          <p:cNvSpPr txBox="1"/>
          <p:nvPr/>
        </p:nvSpPr>
        <p:spPr>
          <a:xfrm>
            <a:off x="4016238" y="3007754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LS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1030A93-D588-5F62-89CC-F5B69825A8A9}"/>
              </a:ext>
            </a:extLst>
          </p:cNvPr>
          <p:cNvSpPr/>
          <p:nvPr/>
        </p:nvSpPr>
        <p:spPr>
          <a:xfrm>
            <a:off x="3926080" y="4521895"/>
            <a:ext cx="536200" cy="162000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2472CB1-9680-B3EB-A007-5C20269F7194}"/>
              </a:ext>
            </a:extLst>
          </p:cNvPr>
          <p:cNvSpPr/>
          <p:nvPr/>
        </p:nvSpPr>
        <p:spPr>
          <a:xfrm>
            <a:off x="3980968" y="4521519"/>
            <a:ext cx="427594" cy="164070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DF711A90-5C8D-A310-2FB8-7469B2F50741}"/>
              </a:ext>
            </a:extLst>
          </p:cNvPr>
          <p:cNvSpPr txBox="1"/>
          <p:nvPr/>
        </p:nvSpPr>
        <p:spPr>
          <a:xfrm>
            <a:off x="3965791" y="4487089"/>
            <a:ext cx="4652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Km</a:t>
            </a:r>
            <a:r>
              <a:rPr lang="en-GB" sz="1050" i="1" baseline="30000" noProof="1">
                <a:latin typeface="Times New Roman"/>
                <a:cs typeface="Times New Roman"/>
              </a:rPr>
              <a:t>R</a:t>
            </a:r>
            <a:r>
              <a:rPr lang="en-GB" sz="1050" noProof="1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186E3E5-C94F-0A7D-F317-9D5D1324BF90}"/>
              </a:ext>
            </a:extLst>
          </p:cNvPr>
          <p:cNvSpPr txBox="1"/>
          <p:nvPr/>
        </p:nvSpPr>
        <p:spPr>
          <a:xfrm>
            <a:off x="1291745" y="1997737"/>
            <a:ext cx="55816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i="1" dirty="0">
                <a:latin typeface="Times New Roman"/>
                <a:cs typeface="Times New Roman"/>
              </a:rPr>
              <a:t>ccmK4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05AE67-0E30-DC91-9F2D-C330A0A53A62}"/>
              </a:ext>
            </a:extLst>
          </p:cNvPr>
          <p:cNvSpPr/>
          <p:nvPr/>
        </p:nvSpPr>
        <p:spPr>
          <a:xfrm>
            <a:off x="992401" y="4518665"/>
            <a:ext cx="405996" cy="166719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BB150DF-0AC0-0B20-0AAD-0C28B5521AFB}"/>
              </a:ext>
            </a:extLst>
          </p:cNvPr>
          <p:cNvSpPr/>
          <p:nvPr/>
        </p:nvSpPr>
        <p:spPr>
          <a:xfrm>
            <a:off x="1448325" y="4518788"/>
            <a:ext cx="405996" cy="179222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E563CE6E-5612-9456-1B87-3A18F43F5AE3}"/>
              </a:ext>
            </a:extLst>
          </p:cNvPr>
          <p:cNvSpPr txBox="1"/>
          <p:nvPr/>
        </p:nvSpPr>
        <p:spPr>
          <a:xfrm>
            <a:off x="931976" y="4472765"/>
            <a:ext cx="6003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ccmK3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C38F876-01A6-43FF-CCB3-1953A06F8033}"/>
              </a:ext>
            </a:extLst>
          </p:cNvPr>
          <p:cNvSpPr txBox="1"/>
          <p:nvPr/>
        </p:nvSpPr>
        <p:spPr>
          <a:xfrm>
            <a:off x="1387793" y="4466785"/>
            <a:ext cx="55816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i="1" dirty="0">
                <a:latin typeface="Times New Roman"/>
                <a:cs typeface="Times New Roman"/>
              </a:rPr>
              <a:t>ccmK4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A272D7E6-639D-074C-A7F1-96B620308D56}"/>
              </a:ext>
            </a:extLst>
          </p:cNvPr>
          <p:cNvSpPr txBox="1"/>
          <p:nvPr/>
        </p:nvSpPr>
        <p:spPr>
          <a:xfrm>
            <a:off x="2272145" y="73429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898267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5497</TotalTime>
  <Words>151</Words>
  <Application>Microsoft Macintosh PowerPoint</Application>
  <PresentationFormat>Affichage à l'écran (4:3)</PresentationFormat>
  <Paragraphs>32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Symbol</vt:lpstr>
      <vt:lpstr>Times New Roman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Corinne Chauvat</dc:creator>
  <cp:lastModifiedBy>Franck Chauvat</cp:lastModifiedBy>
  <cp:revision>44</cp:revision>
  <dcterms:created xsi:type="dcterms:W3CDTF">2023-08-02T22:40:07Z</dcterms:created>
  <dcterms:modified xsi:type="dcterms:W3CDTF">2023-11-14T09:30:12Z</dcterms:modified>
</cp:coreProperties>
</file>