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79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rinne Chauvat" initials="C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0E1"/>
    <a:srgbClr val="4DFF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632"/>
  </p:normalViewPr>
  <p:slideViewPr>
    <p:cSldViewPr snapToGrid="0" snapToObjects="1" showGuides="1">
      <p:cViewPr varScale="1">
        <p:scale>
          <a:sx n="154" d="100"/>
          <a:sy n="154" d="100"/>
        </p:scale>
        <p:origin x="2912" y="200"/>
      </p:cViewPr>
      <p:guideLst>
        <p:guide orient="horz" pos="2164"/>
        <p:guide pos="2880"/>
        <p:guide orient="horz" pos="37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E8820-6ACE-F948-8FD9-3287D7E6CDCC}" type="datetimeFigureOut">
              <a:rPr lang="en-GB" smtClean="0"/>
              <a:pPr/>
              <a:t>14/11/2023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47C44A-2E0D-BC40-BDA8-E2150063FFC1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3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ABE1-17DC-614C-85A6-E04C023FF368}" type="datetimeFigureOut">
              <a:rPr lang="fr-FR" smtClean="0"/>
              <a:pPr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194C7-6749-1447-A414-F86F8396F11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>
            <a:extLst>
              <a:ext uri="{FF2B5EF4-FFF2-40B4-BE49-F238E27FC236}">
                <a16:creationId xmlns:a16="http://schemas.microsoft.com/office/drawing/2014/main" id="{7039E761-0356-D9B8-5426-6791FDD1B980}"/>
              </a:ext>
            </a:extLst>
          </p:cNvPr>
          <p:cNvSpPr txBox="1"/>
          <p:nvPr/>
        </p:nvSpPr>
        <p:spPr>
          <a:xfrm>
            <a:off x="69186" y="5267930"/>
            <a:ext cx="893641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S1. Physical map of the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-derived plasmids expressing the studied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operons </a:t>
            </a:r>
          </a:p>
          <a:p>
            <a:r>
              <a:rPr lang="fr-F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chematic representation of the genomic regions encompassing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operon of S.6803, S.7002, S.7942 or C7425. </a:t>
            </a:r>
            <a:r>
              <a:rPr lang="en-GB" sz="1100" noProof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All genes are represented by colored arrows pointing into the direction of their transcription. </a:t>
            </a:r>
            <a:endParaRPr lang="en-GB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map of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-derived plasmids expressing the studied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operons from the strong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promoter (small red triangle).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antibiotic-resistant marker flanked by transcription terminator (TT) are shown in red arrows and orange rectangles, respectively. The dark-green arrow indicated as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stands for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which was inactivated during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clonings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rbc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operons. The other parts designated as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repABC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oriV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oriT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stand for the RSF1010 machinery for conjugative transfer to, and replication in, cyanobacteria.</a:t>
            </a:r>
          </a:p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Typical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UV-light images of the agarose gels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showing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relevant PCR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colored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rectangles) of clones (C1-C3)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harboring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studied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plasmids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Size marker (</a:t>
            </a:r>
            <a:r>
              <a:rPr lang="fr-F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1 kb Plus DNA Ladder (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invitrogen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GB" sz="11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15B55A6-4034-02A7-375A-4C74EA051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04" y="59665"/>
            <a:ext cx="8699288" cy="517905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6421</TotalTime>
  <Words>193</Words>
  <Application>Microsoft Macintosh PowerPoint</Application>
  <PresentationFormat>Affichage à l'écran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Chauvat</dc:creator>
  <cp:lastModifiedBy>Franck Chauvat</cp:lastModifiedBy>
  <cp:revision>40</cp:revision>
  <dcterms:created xsi:type="dcterms:W3CDTF">2023-10-17T09:17:10Z</dcterms:created>
  <dcterms:modified xsi:type="dcterms:W3CDTF">2023-11-14T10:03:55Z</dcterms:modified>
</cp:coreProperties>
</file>