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1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24" autoAdjust="0"/>
    <p:restoredTop sz="96405"/>
  </p:normalViewPr>
  <p:slideViewPr>
    <p:cSldViewPr snapToGrid="0">
      <p:cViewPr varScale="1">
        <p:scale>
          <a:sx n="151" d="100"/>
          <a:sy n="151" d="100"/>
        </p:scale>
        <p:origin x="2672" y="2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7648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7404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4726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789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6977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0807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4622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5089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0509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4005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9058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7057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ZoneTexte 149">
            <a:extLst>
              <a:ext uri="{FF2B5EF4-FFF2-40B4-BE49-F238E27FC236}">
                <a16:creationId xmlns:a16="http://schemas.microsoft.com/office/drawing/2014/main" id="{F540D0ED-8C63-DBB5-6638-1E4495D5B51F}"/>
              </a:ext>
            </a:extLst>
          </p:cNvPr>
          <p:cNvSpPr txBox="1"/>
          <p:nvPr/>
        </p:nvSpPr>
        <p:spPr>
          <a:xfrm>
            <a:off x="148382" y="8316001"/>
            <a:ext cx="6616835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fr-FR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S7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PCR verification of </a:t>
            </a:r>
            <a:r>
              <a:rPr lang="en-US" sz="11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1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S-CrtE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pCLS-CrtE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plasmids in </a:t>
            </a:r>
            <a:r>
              <a:rPr lang="en-US" sz="1100" b="1" i="1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Synechococcus</a:t>
            </a:r>
            <a:r>
              <a:rPr lang="en-US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PCC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</a:p>
          <a:p>
            <a:pPr algn="just"/>
            <a:r>
              <a:rPr lang="en-US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Schematic representation of the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pCF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S-crtE6803 and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pCF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S-crtE7002 plasmids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expressing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promoter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triangle)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synthetic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operon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encoding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synthase (FS) and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either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CrtE6803 or CrtE7002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proteins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RBS (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bleu rectangle) stands for ribosome binding site. </a:t>
            </a:r>
            <a:r>
              <a:rPr lang="fr-FR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 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PCR </a:t>
            </a:r>
            <a:r>
              <a:rPr lang="fr-FR" sz="110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relevant parts of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pCF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S-crtE6803 and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pCF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S-crtE7002 </a:t>
            </a:r>
            <a:r>
              <a:rPr lang="fr-FR" sz="110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amplified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appropriate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primers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FR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(C) </a:t>
            </a:r>
            <a:r>
              <a:rPr lang="en-US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Schematic representation of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pCL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S-crtE6803 and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pCL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S-crtE7002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encoding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limonene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synthase (LS)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either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CrtE6803 or CrtE7002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fr-FR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 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PCR </a:t>
            </a:r>
            <a:r>
              <a:rPr lang="fr-FR" sz="110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relevant part of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pCL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S-crtE6803 and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pCL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S-crtE7002. </a:t>
            </a:r>
            <a:r>
              <a:rPr lang="en-US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Size marker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(M) = </a:t>
            </a:r>
            <a:r>
              <a:rPr lang="fr-FR" sz="11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Quick-Load</a:t>
            </a:r>
            <a:r>
              <a:rPr lang="fr-FR" sz="11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1kb Plus DNA Ladder (NEB). </a:t>
            </a:r>
            <a:endParaRPr lang="fr-FR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BC0C909-5ED4-3DD5-E2C0-DB08DA7033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69468"/>
            <a:ext cx="6819900" cy="807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354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1072</TotalTime>
  <Words>132</Words>
  <Application>Microsoft Macintosh PowerPoint</Application>
  <PresentationFormat>Format A4 (210 x 297 mm)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Marine Vincent</dc:creator>
  <cp:lastModifiedBy>Franck Chauvat</cp:lastModifiedBy>
  <cp:revision>46</cp:revision>
  <dcterms:created xsi:type="dcterms:W3CDTF">2023-10-08T21:06:11Z</dcterms:created>
  <dcterms:modified xsi:type="dcterms:W3CDTF">2023-11-14T14:32:38Z</dcterms:modified>
</cp:coreProperties>
</file>