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0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97" autoAdjust="0"/>
    <p:restoredTop sz="96405"/>
  </p:normalViewPr>
  <p:slideViewPr>
    <p:cSldViewPr snapToGrid="0">
      <p:cViewPr varScale="1">
        <p:scale>
          <a:sx n="154" d="100"/>
          <a:sy n="154" d="100"/>
        </p:scale>
        <p:origin x="2608" y="20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64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7404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72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789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977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0807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622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5089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050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400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9058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4F02B-BCC2-B34D-A842-589DD282421A}" type="datetimeFigureOut">
              <a:rPr lang="fr-FR" smtClean="0"/>
              <a:pPr/>
              <a:t>14/11/2023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BF153-BDF8-014B-8143-B165DE9BB63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05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ZoneTexte 149">
            <a:extLst>
              <a:ext uri="{FF2B5EF4-FFF2-40B4-BE49-F238E27FC236}">
                <a16:creationId xmlns:a16="http://schemas.microsoft.com/office/drawing/2014/main" id="{F540D0ED-8C63-DBB5-6638-1E4495D5B51F}"/>
              </a:ext>
            </a:extLst>
          </p:cNvPr>
          <p:cNvSpPr txBox="1"/>
          <p:nvPr/>
        </p:nvSpPr>
        <p:spPr>
          <a:xfrm>
            <a:off x="120582" y="8120896"/>
            <a:ext cx="6616835" cy="161582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S5.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 verification of </a:t>
            </a:r>
            <a:r>
              <a:rPr lang="en-US" sz="11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S-crtE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pCLS-crtE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plasmids in </a:t>
            </a:r>
            <a:r>
              <a:rPr lang="en-US" sz="1100" b="1" i="1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Synechocystis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PCC 6803 </a:t>
            </a:r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Schematic representation of the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 plasmids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expressing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promoter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triangle)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synthetic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operon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encoding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 (FS) and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CrtE6803 or crtE7002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proteins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RBS (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bleu rectangle) stands for ribosome binding site. </a:t>
            </a:r>
            <a:r>
              <a:rPr lang="fr-FR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 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relevant parts of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pCF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amplified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appropriate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primers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(C) </a:t>
            </a:r>
            <a:r>
              <a:rPr lang="en-US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representation of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encoding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limonene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 (LS)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b="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CrtE6803 or CrtE7002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11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 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PCR </a:t>
            </a:r>
            <a:r>
              <a:rPr lang="fr-FR" sz="1100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r>
              <a:rPr lang="fr-FR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relevant part of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S-crtE6803 and</a:t>
            </a:r>
            <a:r>
              <a:rPr lang="fr-FR" sz="11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S-crtE7002. </a:t>
            </a:r>
            <a:r>
              <a:rPr lang="en-US" sz="11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Size marker M1</a:t>
            </a:r>
            <a:r>
              <a:rPr lang="en-US" sz="1100" b="0" i="0" u="none" strike="noStrik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corresponds to the </a:t>
            </a:r>
            <a:r>
              <a:rPr lang="fr-FR" sz="11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Quick-</a:t>
            </a:r>
            <a:r>
              <a:rPr lang="fr-FR" sz="1100" b="0" i="0" u="none" strike="noStrike" baseline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Load</a:t>
            </a:r>
            <a:r>
              <a:rPr lang="fr-FR" sz="11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1kb Plus DNA Ladder (NEB). 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M2 correspond to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Generuler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kb Plus DNA Ladder (</a:t>
            </a:r>
            <a:r>
              <a:rPr lang="fr-FR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Thermofisher</a:t>
            </a:r>
            <a:r>
              <a:rPr lang="fr-FR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fr-FR" sz="11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Gel images</a:t>
            </a:r>
            <a:r>
              <a:rPr lang="fr-FR" sz="1100" b="0" i="0" u="none" strike="noStrik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presented in </a:t>
            </a:r>
            <a:r>
              <a:rPr lang="en-US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black or pink were captured with different apparatus.</a:t>
            </a:r>
            <a:endParaRPr lang="fr-FR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4767F4B-E8F6-7410-2EBF-BB1159AC2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0169"/>
            <a:ext cx="6858000" cy="780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95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1069</TotalTime>
  <Words>159</Words>
  <Application>Microsoft Macintosh PowerPoint</Application>
  <PresentationFormat>Format A4 (210 x 297 mm)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Marine Vincent</dc:creator>
  <cp:lastModifiedBy>Franck Chauvat</cp:lastModifiedBy>
  <cp:revision>46</cp:revision>
  <dcterms:created xsi:type="dcterms:W3CDTF">2023-10-08T21:06:11Z</dcterms:created>
  <dcterms:modified xsi:type="dcterms:W3CDTF">2023-11-14T14:33:51Z</dcterms:modified>
</cp:coreProperties>
</file>