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6858000" cy="9144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9864"/>
    <a:srgbClr val="2B1BBB"/>
    <a:srgbClr val="EDAE69"/>
    <a:srgbClr val="D26FD3"/>
    <a:srgbClr val="BB59B3"/>
    <a:srgbClr val="020000"/>
    <a:srgbClr val="942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2"/>
    <p:restoredTop sz="94674"/>
  </p:normalViewPr>
  <p:slideViewPr>
    <p:cSldViewPr snapToGrid="0" snapToObjects="1" showGuides="1">
      <p:cViewPr>
        <p:scale>
          <a:sx n="238" d="100"/>
          <a:sy n="238" d="100"/>
        </p:scale>
        <p:origin x="640" y="-81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A3E56-A474-FF44-A85E-14F43F9563B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85DB3-8BBB-C849-AD7B-B0B992B9C7C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200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 7425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85DB3-8BBB-C849-AD7B-B0B992B9C7C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430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783973" y="274278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926707" y="1274237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310305" y="1214970"/>
            <a:ext cx="360000" cy="118534"/>
          </a:xfrm>
          <a:prstGeom prst="rect">
            <a:avLst/>
          </a:prstGeom>
          <a:solidFill>
            <a:srgbClr val="FFFF00"/>
          </a:solid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riangle isocèle 11"/>
          <p:cNvSpPr>
            <a:spLocks noChangeAspect="1"/>
          </p:cNvSpPr>
          <p:nvPr/>
        </p:nvSpPr>
        <p:spPr>
          <a:xfrm rot="5400000">
            <a:off x="1206335" y="1225747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711845" y="1211914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ZoneTexte 17"/>
          <p:cNvSpPr txBox="1"/>
          <p:nvPr/>
        </p:nvSpPr>
        <p:spPr>
          <a:xfrm>
            <a:off x="1470300" y="1448232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553911" y="269240"/>
            <a:ext cx="2302933" cy="181399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aseline="30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à coins arrondis 27"/>
          <p:cNvSpPr/>
          <p:nvPr/>
        </p:nvSpPr>
        <p:spPr>
          <a:xfrm>
            <a:off x="3691394" y="1299643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à coins arrondis 33"/>
          <p:cNvSpPr/>
          <p:nvPr/>
        </p:nvSpPr>
        <p:spPr>
          <a:xfrm>
            <a:off x="3700390" y="408039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ZoneTexte 35"/>
          <p:cNvSpPr txBox="1"/>
          <p:nvPr/>
        </p:nvSpPr>
        <p:spPr>
          <a:xfrm>
            <a:off x="4154977" y="1480644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3825589" y="642381"/>
            <a:ext cx="819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pCprk7425</a:t>
            </a:r>
          </a:p>
        </p:txBody>
      </p:sp>
      <p:sp>
        <p:nvSpPr>
          <p:cNvPr id="43" name="Triangle isocèle 42"/>
          <p:cNvSpPr>
            <a:spLocks noChangeAspect="1"/>
          </p:cNvSpPr>
          <p:nvPr/>
        </p:nvSpPr>
        <p:spPr>
          <a:xfrm rot="5400000">
            <a:off x="3837169" y="380448"/>
            <a:ext cx="103709" cy="75862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Rectangle 145"/>
          <p:cNvSpPr/>
          <p:nvPr/>
        </p:nvSpPr>
        <p:spPr>
          <a:xfrm>
            <a:off x="3928984" y="360173"/>
            <a:ext cx="360000" cy="118534"/>
          </a:xfrm>
          <a:prstGeom prst="rect">
            <a:avLst/>
          </a:prstGeom>
          <a:solidFill>
            <a:srgbClr val="942BBB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94BB4CA6-4BC9-75C2-2CE4-DD2962F3F7E9}"/>
              </a:ext>
            </a:extLst>
          </p:cNvPr>
          <p:cNvGrpSpPr/>
          <p:nvPr/>
        </p:nvGrpSpPr>
        <p:grpSpPr>
          <a:xfrm>
            <a:off x="3573210" y="492821"/>
            <a:ext cx="230832" cy="595035"/>
            <a:chOff x="2665554" y="378521"/>
            <a:chExt cx="230832" cy="595035"/>
          </a:xfrm>
        </p:grpSpPr>
        <p:sp>
          <p:nvSpPr>
            <p:cNvPr id="39" name="Rectangle 38"/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22A94166-A56F-3A5A-5C42-3D8701FA67AB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Sp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47" name="ZoneTexte 46">
            <a:extLst>
              <a:ext uri="{FF2B5EF4-FFF2-40B4-BE49-F238E27FC236}">
                <a16:creationId xmlns:a16="http://schemas.microsoft.com/office/drawing/2014/main" id="{BCF30268-4ECE-9F28-A91D-E3D8283C198F}"/>
              </a:ext>
            </a:extLst>
          </p:cNvPr>
          <p:cNvSpPr txBox="1"/>
          <p:nvPr/>
        </p:nvSpPr>
        <p:spPr>
          <a:xfrm>
            <a:off x="1660685" y="1151183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0D1C8442-24A9-06C1-9D52-A8EDDCBED4C6}"/>
              </a:ext>
            </a:extLst>
          </p:cNvPr>
          <p:cNvSpPr txBox="1"/>
          <p:nvPr/>
        </p:nvSpPr>
        <p:spPr>
          <a:xfrm>
            <a:off x="1333771" y="1144682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DCC9C94-38F3-FCA5-13AC-7644EE845F08}"/>
              </a:ext>
            </a:extLst>
          </p:cNvPr>
          <p:cNvSpPr txBox="1"/>
          <p:nvPr/>
        </p:nvSpPr>
        <p:spPr>
          <a:xfrm>
            <a:off x="3941844" y="274258"/>
            <a:ext cx="4584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prk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02273" y="2501331"/>
            <a:ext cx="2302933" cy="1898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à coins arrondis 44"/>
          <p:cNvSpPr/>
          <p:nvPr/>
        </p:nvSpPr>
        <p:spPr>
          <a:xfrm>
            <a:off x="990207" y="3585637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à coins arrondis 50"/>
          <p:cNvSpPr/>
          <p:nvPr/>
        </p:nvSpPr>
        <p:spPr>
          <a:xfrm>
            <a:off x="1038606" y="2694033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ZoneTexte 52"/>
          <p:cNvSpPr txBox="1"/>
          <p:nvPr/>
        </p:nvSpPr>
        <p:spPr>
          <a:xfrm>
            <a:off x="1534764" y="3766638"/>
            <a:ext cx="9428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54" name="ZoneTexte 53"/>
          <p:cNvSpPr txBox="1"/>
          <p:nvPr/>
        </p:nvSpPr>
        <p:spPr>
          <a:xfrm>
            <a:off x="1131532" y="2950640"/>
            <a:ext cx="819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pCrbc6803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571557" y="2517042"/>
            <a:ext cx="2302933" cy="1898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à coins arrondis 61"/>
          <p:cNvSpPr/>
          <p:nvPr/>
        </p:nvSpPr>
        <p:spPr>
          <a:xfrm>
            <a:off x="3715491" y="3611043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à coins arrondis 67"/>
          <p:cNvSpPr/>
          <p:nvPr/>
        </p:nvSpPr>
        <p:spPr>
          <a:xfrm>
            <a:off x="3763890" y="2719439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ZoneTexte 70"/>
          <p:cNvSpPr txBox="1"/>
          <p:nvPr/>
        </p:nvSpPr>
        <p:spPr>
          <a:xfrm>
            <a:off x="3903566" y="2972825"/>
            <a:ext cx="819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pCrbc7002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795271" y="4798373"/>
            <a:ext cx="2302933" cy="1898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à coins arrondis 112"/>
          <p:cNvSpPr/>
          <p:nvPr/>
        </p:nvSpPr>
        <p:spPr>
          <a:xfrm>
            <a:off x="937002" y="5883010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à coins arrondis 118"/>
          <p:cNvSpPr/>
          <p:nvPr/>
        </p:nvSpPr>
        <p:spPr>
          <a:xfrm>
            <a:off x="928251" y="4991406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ZoneTexte 120"/>
          <p:cNvSpPr txBox="1"/>
          <p:nvPr/>
        </p:nvSpPr>
        <p:spPr>
          <a:xfrm>
            <a:off x="1464534" y="6064011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22" name="ZoneTexte 121"/>
          <p:cNvSpPr txBox="1"/>
          <p:nvPr/>
        </p:nvSpPr>
        <p:spPr>
          <a:xfrm>
            <a:off x="1038606" y="5209441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pCrbc7425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1184679" y="4943145"/>
            <a:ext cx="360000" cy="118534"/>
          </a:xfrm>
          <a:prstGeom prst="rect">
            <a:avLst/>
          </a:prstGeom>
          <a:solidFill>
            <a:srgbClr val="BB59B3"/>
          </a:solidFill>
          <a:ln>
            <a:solidFill>
              <a:srgbClr val="BB59B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Rectangle 125"/>
          <p:cNvSpPr/>
          <p:nvPr/>
        </p:nvSpPr>
        <p:spPr>
          <a:xfrm>
            <a:off x="1588545" y="4943145"/>
            <a:ext cx="90000" cy="118534"/>
          </a:xfrm>
          <a:prstGeom prst="rect">
            <a:avLst/>
          </a:prstGeom>
          <a:solidFill>
            <a:srgbClr val="D26FD3"/>
          </a:solidFill>
          <a:ln>
            <a:solidFill>
              <a:srgbClr val="BB59B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/>
        </p:nvSpPr>
        <p:spPr>
          <a:xfrm>
            <a:off x="1713460" y="4943145"/>
            <a:ext cx="90000" cy="118534"/>
          </a:xfrm>
          <a:prstGeom prst="rect">
            <a:avLst/>
          </a:prstGeom>
          <a:solidFill>
            <a:srgbClr val="D26FD3"/>
          </a:solidFill>
          <a:ln>
            <a:solidFill>
              <a:srgbClr val="BB59B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Triangle isocèle 127"/>
          <p:cNvSpPr>
            <a:spLocks noChangeAspect="1"/>
          </p:cNvSpPr>
          <p:nvPr/>
        </p:nvSpPr>
        <p:spPr>
          <a:xfrm rot="5400000">
            <a:off x="1080962" y="4947967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3553911" y="4803714"/>
            <a:ext cx="2302933" cy="1898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à coins arrondis 129"/>
          <p:cNvSpPr/>
          <p:nvPr/>
        </p:nvSpPr>
        <p:spPr>
          <a:xfrm>
            <a:off x="3725786" y="5908416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à coins arrondis 135"/>
          <p:cNvSpPr/>
          <p:nvPr/>
        </p:nvSpPr>
        <p:spPr>
          <a:xfrm>
            <a:off x="3774185" y="5016812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ZoneTexte 137"/>
          <p:cNvSpPr txBox="1"/>
          <p:nvPr/>
        </p:nvSpPr>
        <p:spPr>
          <a:xfrm>
            <a:off x="4303250" y="6089417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39" name="ZoneTexte 138"/>
          <p:cNvSpPr txBox="1"/>
          <p:nvPr/>
        </p:nvSpPr>
        <p:spPr>
          <a:xfrm>
            <a:off x="3908510" y="5230203"/>
            <a:ext cx="819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pCrbc7942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3941713" y="4968551"/>
            <a:ext cx="360000" cy="11853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4349844" y="4968551"/>
            <a:ext cx="144000" cy="11853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Triangle isocèle 144"/>
          <p:cNvSpPr>
            <a:spLocks noChangeAspect="1"/>
          </p:cNvSpPr>
          <p:nvPr/>
        </p:nvSpPr>
        <p:spPr>
          <a:xfrm rot="5400000">
            <a:off x="3837996" y="4973373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2402746" y="4135970"/>
            <a:ext cx="360000" cy="118534"/>
          </a:xfrm>
          <a:prstGeom prst="rect">
            <a:avLst/>
          </a:prstGeom>
          <a:solidFill>
            <a:srgbClr val="00B050"/>
          </a:solidFill>
          <a:ln>
            <a:solidFill>
              <a:srgbClr val="2B1BB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ZoneTexte 164"/>
          <p:cNvSpPr txBox="1"/>
          <p:nvPr/>
        </p:nvSpPr>
        <p:spPr>
          <a:xfrm>
            <a:off x="3787255" y="4889854"/>
            <a:ext cx="12297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noProof="1">
                <a:latin typeface="Times New Roman"/>
                <a:cs typeface="Times New Roman"/>
              </a:rPr>
              <a:t>    rbcL</a:t>
            </a:r>
            <a:r>
              <a:rPr lang="en-US" sz="1050" noProof="1">
                <a:latin typeface="Times New Roman"/>
                <a:cs typeface="Times New Roman"/>
              </a:rPr>
              <a:t>    S</a:t>
            </a:r>
          </a:p>
        </p:txBody>
      </p:sp>
      <p:sp>
        <p:nvSpPr>
          <p:cNvPr id="167" name="ZoneTexte 166"/>
          <p:cNvSpPr txBox="1"/>
          <p:nvPr/>
        </p:nvSpPr>
        <p:spPr>
          <a:xfrm>
            <a:off x="1165400" y="4863170"/>
            <a:ext cx="12297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 err="1">
                <a:latin typeface="Times New Roman"/>
                <a:cs typeface="Times New Roman"/>
              </a:rPr>
              <a:t>rbcL</a:t>
            </a:r>
            <a:r>
              <a:rPr lang="en-US" sz="1050" dirty="0">
                <a:latin typeface="Times New Roman"/>
                <a:cs typeface="Times New Roman"/>
              </a:rPr>
              <a:t>   X S</a:t>
            </a:r>
          </a:p>
        </p:txBody>
      </p:sp>
      <p:grpSp>
        <p:nvGrpSpPr>
          <p:cNvPr id="203" name="Grouper 202"/>
          <p:cNvGrpSpPr/>
          <p:nvPr/>
        </p:nvGrpSpPr>
        <p:grpSpPr>
          <a:xfrm>
            <a:off x="1108978" y="2556686"/>
            <a:ext cx="1293768" cy="253916"/>
            <a:chOff x="458795" y="6328844"/>
            <a:chExt cx="1293768" cy="253916"/>
          </a:xfrm>
        </p:grpSpPr>
        <p:grpSp>
          <p:nvGrpSpPr>
            <p:cNvPr id="204" name="Grouper 172"/>
            <p:cNvGrpSpPr/>
            <p:nvPr/>
          </p:nvGrpSpPr>
          <p:grpSpPr>
            <a:xfrm>
              <a:off x="458795" y="6402526"/>
              <a:ext cx="718072" cy="118534"/>
              <a:chOff x="458795" y="6402526"/>
              <a:chExt cx="718072" cy="118534"/>
            </a:xfrm>
          </p:grpSpPr>
          <p:sp>
            <p:nvSpPr>
              <p:cNvPr id="206" name="Rectangle 205"/>
              <p:cNvSpPr/>
              <p:nvPr/>
            </p:nvSpPr>
            <p:spPr>
              <a:xfrm>
                <a:off x="558086" y="6402526"/>
                <a:ext cx="360000" cy="11853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207" name="Rectangle 206"/>
              <p:cNvSpPr/>
              <p:nvPr/>
            </p:nvSpPr>
            <p:spPr>
              <a:xfrm>
                <a:off x="961952" y="6402526"/>
                <a:ext cx="90000" cy="11853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208" name="Rectangle 207"/>
              <p:cNvSpPr/>
              <p:nvPr/>
            </p:nvSpPr>
            <p:spPr>
              <a:xfrm>
                <a:off x="1086867" y="6402526"/>
                <a:ext cx="90000" cy="11853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209" name="Triangle isocèle 208"/>
              <p:cNvSpPr>
                <a:spLocks noChangeAspect="1"/>
              </p:cNvSpPr>
              <p:nvPr/>
            </p:nvSpPr>
            <p:spPr>
              <a:xfrm rot="5400000">
                <a:off x="454369" y="6407348"/>
                <a:ext cx="103680" cy="94827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</p:grpSp>
        <p:sp>
          <p:nvSpPr>
            <p:cNvPr id="205" name="ZoneTexte 204"/>
            <p:cNvSpPr txBox="1"/>
            <p:nvPr/>
          </p:nvSpPr>
          <p:spPr>
            <a:xfrm>
              <a:off x="522770" y="6328844"/>
              <a:ext cx="12297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i="1" noProof="1">
                  <a:latin typeface="Times New Roman"/>
                  <a:cs typeface="Times New Roman"/>
                </a:rPr>
                <a:t>rbcL</a:t>
              </a:r>
              <a:r>
                <a:rPr lang="en-US" sz="1050" noProof="1">
                  <a:latin typeface="Times New Roman"/>
                  <a:cs typeface="Times New Roman"/>
                </a:rPr>
                <a:t>   X S</a:t>
              </a:r>
            </a:p>
          </p:txBody>
        </p:sp>
      </p:grpSp>
      <p:grpSp>
        <p:nvGrpSpPr>
          <p:cNvPr id="211" name="Grouper 172"/>
          <p:cNvGrpSpPr/>
          <p:nvPr/>
        </p:nvGrpSpPr>
        <p:grpSpPr>
          <a:xfrm>
            <a:off x="1100543" y="1822397"/>
            <a:ext cx="618781" cy="118534"/>
            <a:chOff x="558086" y="6402526"/>
            <a:chExt cx="618781" cy="118534"/>
          </a:xfrm>
        </p:grpSpPr>
        <p:sp>
          <p:nvSpPr>
            <p:cNvPr id="213" name="Rectangle 212"/>
            <p:cNvSpPr/>
            <p:nvPr/>
          </p:nvSpPr>
          <p:spPr>
            <a:xfrm>
              <a:off x="558086" y="6402526"/>
              <a:ext cx="36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961952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1086867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</p:grpSp>
      <p:sp>
        <p:nvSpPr>
          <p:cNvPr id="159" name="ZoneTexte 158"/>
          <p:cNvSpPr txBox="1"/>
          <p:nvPr/>
        </p:nvSpPr>
        <p:spPr>
          <a:xfrm>
            <a:off x="2402077" y="4048504"/>
            <a:ext cx="4907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prk</a:t>
            </a:r>
            <a:r>
              <a:rPr lang="en-GB" sz="1050" noProof="1">
                <a:latin typeface="Times New Roman"/>
                <a:cs typeface="Times New Roman"/>
              </a:rPr>
              <a:t>  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815BF42-5594-29C5-8E81-E57E441951F2}"/>
              </a:ext>
            </a:extLst>
          </p:cNvPr>
          <p:cNvGrpSpPr/>
          <p:nvPr/>
        </p:nvGrpSpPr>
        <p:grpSpPr>
          <a:xfrm>
            <a:off x="3655277" y="2771082"/>
            <a:ext cx="230832" cy="595035"/>
            <a:chOff x="2665554" y="378521"/>
            <a:chExt cx="230832" cy="59503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F4B1D72-5D98-9207-89A9-40C4BE789E61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05F624AF-B60A-955C-A8D9-1C2095EF7CCD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18378C39-2DC1-A706-83B1-C0A98C3D56FB}"/>
              </a:ext>
            </a:extLst>
          </p:cNvPr>
          <p:cNvGrpSpPr/>
          <p:nvPr/>
        </p:nvGrpSpPr>
        <p:grpSpPr>
          <a:xfrm>
            <a:off x="914200" y="2761602"/>
            <a:ext cx="230832" cy="595035"/>
            <a:chOff x="2665554" y="378521"/>
            <a:chExt cx="230832" cy="59503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F538B51-18F6-FF59-BA4A-506ED860BEFB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4535F391-112A-2538-D693-AF20728981AF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7E04299-C60A-B271-4FEC-7437543C6326}"/>
              </a:ext>
            </a:extLst>
          </p:cNvPr>
          <p:cNvGrpSpPr/>
          <p:nvPr/>
        </p:nvGrpSpPr>
        <p:grpSpPr>
          <a:xfrm>
            <a:off x="820083" y="5061679"/>
            <a:ext cx="230832" cy="595035"/>
            <a:chOff x="2665554" y="378521"/>
            <a:chExt cx="230832" cy="59503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8729D9F-59C9-6D9D-E7D9-7EC98C2BD1BA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1B1A0032-999F-F02A-30B8-A4BD468B28F7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C7B9B7D9-969F-F339-0F20-436F8AC06F09}"/>
              </a:ext>
            </a:extLst>
          </p:cNvPr>
          <p:cNvGrpSpPr/>
          <p:nvPr/>
        </p:nvGrpSpPr>
        <p:grpSpPr>
          <a:xfrm>
            <a:off x="3665304" y="5138102"/>
            <a:ext cx="230832" cy="595035"/>
            <a:chOff x="2665554" y="378521"/>
            <a:chExt cx="230832" cy="595035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C153263-7DC5-E9C7-2E58-09A3A57D90CF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0842D274-8B61-9D68-AE9A-DA25D967767E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92" name="ZoneTexte 91">
            <a:extLst>
              <a:ext uri="{FF2B5EF4-FFF2-40B4-BE49-F238E27FC236}">
                <a16:creationId xmlns:a16="http://schemas.microsoft.com/office/drawing/2014/main" id="{9778B1E0-FF08-14AB-7FB7-82175CC5EA20}"/>
              </a:ext>
            </a:extLst>
          </p:cNvPr>
          <p:cNvSpPr txBox="1"/>
          <p:nvPr/>
        </p:nvSpPr>
        <p:spPr>
          <a:xfrm>
            <a:off x="38241" y="7282662"/>
            <a:ext cx="668004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S3. Schematic representation of the limonene-producing 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Synechococcus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PCC 7002 strains overexpressing CO</a:t>
            </a:r>
            <a:r>
              <a:rPr lang="en-GB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-fixation genes</a:t>
            </a:r>
          </a:p>
          <a:p>
            <a:pPr algn="just"/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Cells are shown as light-green rectangles. Their chromosome (blue line)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harbors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indigenous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RubisCO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operon (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rbcLXS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light-green rectangles) and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phosphoribulokinase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(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prk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green rectangle), as well as the heterologous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marker (orange-hatched rectangle) and the limonene synthase gene (LS, yellow rectangle) expressed from the strong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promoter (red triangle).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-derived plasmids (black rectangles) are named as pCprk7425 (over-expression of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prk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from C.7425), pCrbc6803 (over-expression of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rbcLXS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operon from S.6803), pCrbc7002 (over-expression of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rbcLXS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operon from S.7002), pCrbc7425 (over-expression of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rbcLXS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operon from C.7425) or pCrbc7942 (over-expression of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rbcLS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operon from S.7942).</a:t>
            </a:r>
          </a:p>
        </p:txBody>
      </p:sp>
      <p:sp>
        <p:nvSpPr>
          <p:cNvPr id="93" name="ZoneTexte 92">
            <a:extLst>
              <a:ext uri="{FF2B5EF4-FFF2-40B4-BE49-F238E27FC236}">
                <a16:creationId xmlns:a16="http://schemas.microsoft.com/office/drawing/2014/main" id="{3F0A5D01-F3F3-E94F-58A0-8BD574A99EFD}"/>
              </a:ext>
            </a:extLst>
          </p:cNvPr>
          <p:cNvSpPr txBox="1"/>
          <p:nvPr/>
        </p:nvSpPr>
        <p:spPr>
          <a:xfrm>
            <a:off x="4260048" y="3779646"/>
            <a:ext cx="9428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91" name="ZoneTexte 190"/>
          <p:cNvSpPr txBox="1"/>
          <p:nvPr/>
        </p:nvSpPr>
        <p:spPr>
          <a:xfrm>
            <a:off x="1060323" y="1747852"/>
            <a:ext cx="8503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rbcL</a:t>
            </a:r>
            <a:r>
              <a:rPr lang="en-GB" sz="1050" noProof="1">
                <a:latin typeface="Times New Roman"/>
                <a:cs typeface="Times New Roman"/>
              </a:rPr>
              <a:t>   X 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AB2F8F6-B71B-282D-DC03-2CD606B55177}"/>
              </a:ext>
            </a:extLst>
          </p:cNvPr>
          <p:cNvSpPr/>
          <p:nvPr/>
        </p:nvSpPr>
        <p:spPr>
          <a:xfrm>
            <a:off x="3990528" y="1245323"/>
            <a:ext cx="360000" cy="118534"/>
          </a:xfrm>
          <a:prstGeom prst="rect">
            <a:avLst/>
          </a:prstGeom>
          <a:solidFill>
            <a:srgbClr val="FFFF00"/>
          </a:solid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riangle isocèle 11">
            <a:extLst>
              <a:ext uri="{FF2B5EF4-FFF2-40B4-BE49-F238E27FC236}">
                <a16:creationId xmlns:a16="http://schemas.microsoft.com/office/drawing/2014/main" id="{8DFBDE00-85FC-BB75-0942-F846E20CCA53}"/>
              </a:ext>
            </a:extLst>
          </p:cNvPr>
          <p:cNvSpPr>
            <a:spLocks noChangeAspect="1"/>
          </p:cNvSpPr>
          <p:nvPr/>
        </p:nvSpPr>
        <p:spPr>
          <a:xfrm rot="5400000">
            <a:off x="3911958" y="1256100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653F5A-CF3C-08E0-7295-29CCF8AD7328}"/>
              </a:ext>
            </a:extLst>
          </p:cNvPr>
          <p:cNvSpPr/>
          <p:nvPr/>
        </p:nvSpPr>
        <p:spPr>
          <a:xfrm>
            <a:off x="4392068" y="1242267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4552FCE-C561-91F3-04AF-DB1C713F8B43}"/>
              </a:ext>
            </a:extLst>
          </p:cNvPr>
          <p:cNvSpPr txBox="1"/>
          <p:nvPr/>
        </p:nvSpPr>
        <p:spPr>
          <a:xfrm>
            <a:off x="4340908" y="1181536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77D1BA7-044B-BC95-9440-CE2C0618B7F5}"/>
              </a:ext>
            </a:extLst>
          </p:cNvPr>
          <p:cNvSpPr txBox="1"/>
          <p:nvPr/>
        </p:nvSpPr>
        <p:spPr>
          <a:xfrm>
            <a:off x="4013994" y="1175035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grpSp>
        <p:nvGrpSpPr>
          <p:cNvPr id="42" name="Grouper 172">
            <a:extLst>
              <a:ext uri="{FF2B5EF4-FFF2-40B4-BE49-F238E27FC236}">
                <a16:creationId xmlns:a16="http://schemas.microsoft.com/office/drawing/2014/main" id="{C3D3D16D-876D-936E-D9D4-47FBD608662B}"/>
              </a:ext>
            </a:extLst>
          </p:cNvPr>
          <p:cNvGrpSpPr/>
          <p:nvPr/>
        </p:nvGrpSpPr>
        <p:grpSpPr>
          <a:xfrm>
            <a:off x="3938553" y="1841031"/>
            <a:ext cx="618781" cy="118534"/>
            <a:chOff x="558086" y="6402526"/>
            <a:chExt cx="618781" cy="118534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0BD6000-0E25-D932-94DD-7065EFA28284}"/>
                </a:ext>
              </a:extLst>
            </p:cNvPr>
            <p:cNvSpPr/>
            <p:nvPr/>
          </p:nvSpPr>
          <p:spPr>
            <a:xfrm>
              <a:off x="558086" y="6402526"/>
              <a:ext cx="36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F474A3E-58DA-3DC9-72BC-020F5FDD50F5}"/>
                </a:ext>
              </a:extLst>
            </p:cNvPr>
            <p:cNvSpPr/>
            <p:nvPr/>
          </p:nvSpPr>
          <p:spPr>
            <a:xfrm>
              <a:off x="961952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5671266-649B-6E7B-8480-FA1FEBB63868}"/>
                </a:ext>
              </a:extLst>
            </p:cNvPr>
            <p:cNvSpPr/>
            <p:nvPr/>
          </p:nvSpPr>
          <p:spPr>
            <a:xfrm>
              <a:off x="1086867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</p:grpSp>
      <p:sp>
        <p:nvSpPr>
          <p:cNvPr id="56" name="ZoneTexte 55">
            <a:extLst>
              <a:ext uri="{FF2B5EF4-FFF2-40B4-BE49-F238E27FC236}">
                <a16:creationId xmlns:a16="http://schemas.microsoft.com/office/drawing/2014/main" id="{47E7EF14-04B3-6C4A-335C-E21F3EC0748D}"/>
              </a:ext>
            </a:extLst>
          </p:cNvPr>
          <p:cNvSpPr txBox="1"/>
          <p:nvPr/>
        </p:nvSpPr>
        <p:spPr>
          <a:xfrm>
            <a:off x="3898333" y="1766486"/>
            <a:ext cx="8503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rbcL</a:t>
            </a:r>
            <a:r>
              <a:rPr lang="en-GB" sz="1050" noProof="1">
                <a:latin typeface="Times New Roman"/>
                <a:cs typeface="Times New Roman"/>
              </a:rPr>
              <a:t>   X S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4EFB233-A4C9-8464-900A-29CDFD8DEE04}"/>
              </a:ext>
            </a:extLst>
          </p:cNvPr>
          <p:cNvSpPr/>
          <p:nvPr/>
        </p:nvSpPr>
        <p:spPr>
          <a:xfrm>
            <a:off x="5184046" y="4155020"/>
            <a:ext cx="360000" cy="118534"/>
          </a:xfrm>
          <a:prstGeom prst="rect">
            <a:avLst/>
          </a:prstGeom>
          <a:solidFill>
            <a:srgbClr val="00B050"/>
          </a:solidFill>
          <a:ln>
            <a:solidFill>
              <a:srgbClr val="2B1BB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ZoneTexte 102">
            <a:extLst>
              <a:ext uri="{FF2B5EF4-FFF2-40B4-BE49-F238E27FC236}">
                <a16:creationId xmlns:a16="http://schemas.microsoft.com/office/drawing/2014/main" id="{EA7C18D5-A1B1-93B9-0E7E-0523214F0DED}"/>
              </a:ext>
            </a:extLst>
          </p:cNvPr>
          <p:cNvSpPr txBox="1"/>
          <p:nvPr/>
        </p:nvSpPr>
        <p:spPr>
          <a:xfrm>
            <a:off x="5168150" y="4074520"/>
            <a:ext cx="4907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prk</a:t>
            </a:r>
            <a:r>
              <a:rPr lang="en-GB" sz="1050" noProof="1">
                <a:latin typeface="Times New Roman"/>
                <a:cs typeface="Times New Roman"/>
              </a:rPr>
              <a:t>  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E8B7B1E-0C4C-E9F6-842D-BFFCA293DB4C}"/>
              </a:ext>
            </a:extLst>
          </p:cNvPr>
          <p:cNvSpPr/>
          <p:nvPr/>
        </p:nvSpPr>
        <p:spPr>
          <a:xfrm>
            <a:off x="2381125" y="1817564"/>
            <a:ext cx="360000" cy="118534"/>
          </a:xfrm>
          <a:prstGeom prst="rect">
            <a:avLst/>
          </a:prstGeom>
          <a:solidFill>
            <a:srgbClr val="00B050"/>
          </a:solidFill>
          <a:ln>
            <a:solidFill>
              <a:srgbClr val="2B1BB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ZoneTexte 114">
            <a:extLst>
              <a:ext uri="{FF2B5EF4-FFF2-40B4-BE49-F238E27FC236}">
                <a16:creationId xmlns:a16="http://schemas.microsoft.com/office/drawing/2014/main" id="{C26FF6AF-0767-0921-D0F5-E1614C6A7AFE}"/>
              </a:ext>
            </a:extLst>
          </p:cNvPr>
          <p:cNvSpPr txBox="1"/>
          <p:nvPr/>
        </p:nvSpPr>
        <p:spPr>
          <a:xfrm>
            <a:off x="2376375" y="1714706"/>
            <a:ext cx="4907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prk</a:t>
            </a:r>
            <a:r>
              <a:rPr lang="en-GB" sz="1050" noProof="1">
                <a:latin typeface="Times New Roman"/>
                <a:cs typeface="Times New Roman"/>
              </a:rPr>
              <a:t>  </a:t>
            </a:r>
          </a:p>
        </p:txBody>
      </p:sp>
      <p:grpSp>
        <p:nvGrpSpPr>
          <p:cNvPr id="134" name="Grouper 172">
            <a:extLst>
              <a:ext uri="{FF2B5EF4-FFF2-40B4-BE49-F238E27FC236}">
                <a16:creationId xmlns:a16="http://schemas.microsoft.com/office/drawing/2014/main" id="{0FC7C09B-99E2-D334-BBF7-B6F665B1BC1D}"/>
              </a:ext>
            </a:extLst>
          </p:cNvPr>
          <p:cNvGrpSpPr/>
          <p:nvPr/>
        </p:nvGrpSpPr>
        <p:grpSpPr>
          <a:xfrm>
            <a:off x="1138643" y="6437833"/>
            <a:ext cx="618781" cy="118534"/>
            <a:chOff x="558086" y="6402526"/>
            <a:chExt cx="618781" cy="118534"/>
          </a:xfrm>
        </p:grpSpPr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505C4F21-12F1-6C7C-3F98-C6CFBC94EB78}"/>
                </a:ext>
              </a:extLst>
            </p:cNvPr>
            <p:cNvSpPr/>
            <p:nvPr/>
          </p:nvSpPr>
          <p:spPr>
            <a:xfrm>
              <a:off x="558086" y="6402526"/>
              <a:ext cx="36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75077139-F3D6-9D8E-9C7C-6C84DB759F2A}"/>
                </a:ext>
              </a:extLst>
            </p:cNvPr>
            <p:cNvSpPr/>
            <p:nvPr/>
          </p:nvSpPr>
          <p:spPr>
            <a:xfrm>
              <a:off x="961952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F9FA94CB-923D-E096-01D2-883723C044AB}"/>
                </a:ext>
              </a:extLst>
            </p:cNvPr>
            <p:cNvSpPr/>
            <p:nvPr/>
          </p:nvSpPr>
          <p:spPr>
            <a:xfrm>
              <a:off x="1086867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</p:grpSp>
      <p:sp>
        <p:nvSpPr>
          <p:cNvPr id="143" name="ZoneTexte 142">
            <a:extLst>
              <a:ext uri="{FF2B5EF4-FFF2-40B4-BE49-F238E27FC236}">
                <a16:creationId xmlns:a16="http://schemas.microsoft.com/office/drawing/2014/main" id="{0E460E4D-4F0D-0DEE-EFBD-214FEF4F0BBD}"/>
              </a:ext>
            </a:extLst>
          </p:cNvPr>
          <p:cNvSpPr txBox="1"/>
          <p:nvPr/>
        </p:nvSpPr>
        <p:spPr>
          <a:xfrm>
            <a:off x="1098423" y="6363288"/>
            <a:ext cx="8503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rbcL</a:t>
            </a:r>
            <a:r>
              <a:rPr lang="en-GB" sz="1050" noProof="1">
                <a:latin typeface="Times New Roman"/>
                <a:cs typeface="Times New Roman"/>
              </a:rPr>
              <a:t>   X S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E219AB4E-6140-8E5B-E2C3-5498A0E4F6E5}"/>
              </a:ext>
            </a:extLst>
          </p:cNvPr>
          <p:cNvSpPr/>
          <p:nvPr/>
        </p:nvSpPr>
        <p:spPr>
          <a:xfrm>
            <a:off x="2419225" y="6433000"/>
            <a:ext cx="360000" cy="118534"/>
          </a:xfrm>
          <a:prstGeom prst="rect">
            <a:avLst/>
          </a:prstGeom>
          <a:solidFill>
            <a:srgbClr val="00B050"/>
          </a:solidFill>
          <a:ln>
            <a:solidFill>
              <a:srgbClr val="2B1BB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ZoneTexte 147">
            <a:extLst>
              <a:ext uri="{FF2B5EF4-FFF2-40B4-BE49-F238E27FC236}">
                <a16:creationId xmlns:a16="http://schemas.microsoft.com/office/drawing/2014/main" id="{08A2895B-5A2E-E6B1-83F8-25500D7B68C2}"/>
              </a:ext>
            </a:extLst>
          </p:cNvPr>
          <p:cNvSpPr txBox="1"/>
          <p:nvPr/>
        </p:nvSpPr>
        <p:spPr>
          <a:xfrm>
            <a:off x="2393156" y="6345534"/>
            <a:ext cx="4907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prk</a:t>
            </a:r>
            <a:r>
              <a:rPr lang="en-GB" sz="1050" noProof="1">
                <a:latin typeface="Times New Roman"/>
                <a:cs typeface="Times New Roman"/>
              </a:rPr>
              <a:t>  </a:t>
            </a:r>
          </a:p>
        </p:txBody>
      </p:sp>
      <p:grpSp>
        <p:nvGrpSpPr>
          <p:cNvPr id="149" name="Grouper 172">
            <a:extLst>
              <a:ext uri="{FF2B5EF4-FFF2-40B4-BE49-F238E27FC236}">
                <a16:creationId xmlns:a16="http://schemas.microsoft.com/office/drawing/2014/main" id="{BFF05C6D-F2F1-BAE5-3E6C-BE2A4BB9E352}"/>
              </a:ext>
            </a:extLst>
          </p:cNvPr>
          <p:cNvGrpSpPr/>
          <p:nvPr/>
        </p:nvGrpSpPr>
        <p:grpSpPr>
          <a:xfrm>
            <a:off x="1246593" y="4140147"/>
            <a:ext cx="618781" cy="118534"/>
            <a:chOff x="558086" y="6402526"/>
            <a:chExt cx="618781" cy="118534"/>
          </a:xfrm>
        </p:grpSpPr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4AE7484C-D70A-B29E-C48C-5E1E0098FE23}"/>
                </a:ext>
              </a:extLst>
            </p:cNvPr>
            <p:cNvSpPr/>
            <p:nvPr/>
          </p:nvSpPr>
          <p:spPr>
            <a:xfrm>
              <a:off x="558086" y="6402526"/>
              <a:ext cx="36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62498999-715F-5122-3840-A281DFE1FBA3}"/>
                </a:ext>
              </a:extLst>
            </p:cNvPr>
            <p:cNvSpPr/>
            <p:nvPr/>
          </p:nvSpPr>
          <p:spPr>
            <a:xfrm>
              <a:off x="961952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89335D92-501E-93EC-8C85-C875BF1B48A4}"/>
                </a:ext>
              </a:extLst>
            </p:cNvPr>
            <p:cNvSpPr/>
            <p:nvPr/>
          </p:nvSpPr>
          <p:spPr>
            <a:xfrm>
              <a:off x="1086867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</p:grpSp>
      <p:sp>
        <p:nvSpPr>
          <p:cNvPr id="155" name="ZoneTexte 154">
            <a:extLst>
              <a:ext uri="{FF2B5EF4-FFF2-40B4-BE49-F238E27FC236}">
                <a16:creationId xmlns:a16="http://schemas.microsoft.com/office/drawing/2014/main" id="{E8029B98-4CB5-39CB-C6AC-A0EE6B1C688A}"/>
              </a:ext>
            </a:extLst>
          </p:cNvPr>
          <p:cNvSpPr txBox="1"/>
          <p:nvPr/>
        </p:nvSpPr>
        <p:spPr>
          <a:xfrm>
            <a:off x="1206373" y="4065602"/>
            <a:ext cx="8503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rbcL</a:t>
            </a:r>
            <a:r>
              <a:rPr lang="en-GB" sz="1050" noProof="1">
                <a:latin typeface="Times New Roman"/>
                <a:cs typeface="Times New Roman"/>
              </a:rPr>
              <a:t>   X S</a:t>
            </a:r>
          </a:p>
        </p:txBody>
      </p:sp>
      <p:grpSp>
        <p:nvGrpSpPr>
          <p:cNvPr id="156" name="Grouper 172">
            <a:extLst>
              <a:ext uri="{FF2B5EF4-FFF2-40B4-BE49-F238E27FC236}">
                <a16:creationId xmlns:a16="http://schemas.microsoft.com/office/drawing/2014/main" id="{13F2201B-F76D-CB10-60E2-126039EA1CCB}"/>
              </a:ext>
            </a:extLst>
          </p:cNvPr>
          <p:cNvGrpSpPr/>
          <p:nvPr/>
        </p:nvGrpSpPr>
        <p:grpSpPr>
          <a:xfrm>
            <a:off x="3958043" y="6463233"/>
            <a:ext cx="618781" cy="118534"/>
            <a:chOff x="558086" y="6402526"/>
            <a:chExt cx="618781" cy="118534"/>
          </a:xfrm>
        </p:grpSpPr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E23A541E-C14D-2E14-D39C-5ED76FE71493}"/>
                </a:ext>
              </a:extLst>
            </p:cNvPr>
            <p:cNvSpPr/>
            <p:nvPr/>
          </p:nvSpPr>
          <p:spPr>
            <a:xfrm>
              <a:off x="558086" y="6402526"/>
              <a:ext cx="36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978A9541-C898-593C-92DE-ED30D1A1249A}"/>
                </a:ext>
              </a:extLst>
            </p:cNvPr>
            <p:cNvSpPr/>
            <p:nvPr/>
          </p:nvSpPr>
          <p:spPr>
            <a:xfrm>
              <a:off x="961952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BA781456-D799-64F5-0812-E03D631BDDBA}"/>
                </a:ext>
              </a:extLst>
            </p:cNvPr>
            <p:cNvSpPr/>
            <p:nvPr/>
          </p:nvSpPr>
          <p:spPr>
            <a:xfrm>
              <a:off x="1086867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</p:grpSp>
      <p:sp>
        <p:nvSpPr>
          <p:cNvPr id="161" name="ZoneTexte 160">
            <a:extLst>
              <a:ext uri="{FF2B5EF4-FFF2-40B4-BE49-F238E27FC236}">
                <a16:creationId xmlns:a16="http://schemas.microsoft.com/office/drawing/2014/main" id="{7BD9D877-C92C-7A13-5C3E-79CA776D924E}"/>
              </a:ext>
            </a:extLst>
          </p:cNvPr>
          <p:cNvSpPr txBox="1"/>
          <p:nvPr/>
        </p:nvSpPr>
        <p:spPr>
          <a:xfrm>
            <a:off x="3917823" y="6388688"/>
            <a:ext cx="8503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rbcL</a:t>
            </a:r>
            <a:r>
              <a:rPr lang="en-GB" sz="1050" noProof="1">
                <a:latin typeface="Times New Roman"/>
                <a:cs typeface="Times New Roman"/>
              </a:rPr>
              <a:t>   X S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9DC97A8-8245-9B0E-8216-691BAE125C44}"/>
              </a:ext>
            </a:extLst>
          </p:cNvPr>
          <p:cNvSpPr/>
          <p:nvPr/>
        </p:nvSpPr>
        <p:spPr>
          <a:xfrm>
            <a:off x="5238625" y="6458400"/>
            <a:ext cx="360000" cy="118534"/>
          </a:xfrm>
          <a:prstGeom prst="rect">
            <a:avLst/>
          </a:prstGeom>
          <a:solidFill>
            <a:srgbClr val="00B050"/>
          </a:solidFill>
          <a:ln>
            <a:solidFill>
              <a:srgbClr val="2B1BB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ZoneTexte 163">
            <a:extLst>
              <a:ext uri="{FF2B5EF4-FFF2-40B4-BE49-F238E27FC236}">
                <a16:creationId xmlns:a16="http://schemas.microsoft.com/office/drawing/2014/main" id="{C32EF757-CE4F-8B11-91F9-B399C327F47D}"/>
              </a:ext>
            </a:extLst>
          </p:cNvPr>
          <p:cNvSpPr txBox="1"/>
          <p:nvPr/>
        </p:nvSpPr>
        <p:spPr>
          <a:xfrm>
            <a:off x="5212556" y="6370934"/>
            <a:ext cx="4907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prk</a:t>
            </a:r>
            <a:r>
              <a:rPr lang="en-GB" sz="1050" noProof="1">
                <a:latin typeface="Times New Roman"/>
                <a:cs typeface="Times New Roman"/>
              </a:rPr>
              <a:t>  </a:t>
            </a:r>
          </a:p>
        </p:txBody>
      </p:sp>
      <p:grpSp>
        <p:nvGrpSpPr>
          <p:cNvPr id="166" name="Grouper 172">
            <a:extLst>
              <a:ext uri="{FF2B5EF4-FFF2-40B4-BE49-F238E27FC236}">
                <a16:creationId xmlns:a16="http://schemas.microsoft.com/office/drawing/2014/main" id="{A6E67C51-552F-E150-CD6B-F2003C44F7D6}"/>
              </a:ext>
            </a:extLst>
          </p:cNvPr>
          <p:cNvGrpSpPr/>
          <p:nvPr/>
        </p:nvGrpSpPr>
        <p:grpSpPr>
          <a:xfrm>
            <a:off x="3926329" y="4152354"/>
            <a:ext cx="618781" cy="118534"/>
            <a:chOff x="558086" y="6402526"/>
            <a:chExt cx="618781" cy="118534"/>
          </a:xfrm>
        </p:grpSpPr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E06D82DB-C779-965C-5952-4C0441E47435}"/>
                </a:ext>
              </a:extLst>
            </p:cNvPr>
            <p:cNvSpPr/>
            <p:nvPr/>
          </p:nvSpPr>
          <p:spPr>
            <a:xfrm>
              <a:off x="558086" y="6402526"/>
              <a:ext cx="36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5CC491D2-F8F4-AB1B-2B9E-ACE40750E272}"/>
                </a:ext>
              </a:extLst>
            </p:cNvPr>
            <p:cNvSpPr/>
            <p:nvPr/>
          </p:nvSpPr>
          <p:spPr>
            <a:xfrm>
              <a:off x="961952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9C9837FD-5A91-4D88-40AD-6BBAD888AAD0}"/>
                </a:ext>
              </a:extLst>
            </p:cNvPr>
            <p:cNvSpPr/>
            <p:nvPr/>
          </p:nvSpPr>
          <p:spPr>
            <a:xfrm>
              <a:off x="1086867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</p:grpSp>
      <p:sp>
        <p:nvSpPr>
          <p:cNvPr id="195" name="ZoneTexte 194">
            <a:extLst>
              <a:ext uri="{FF2B5EF4-FFF2-40B4-BE49-F238E27FC236}">
                <a16:creationId xmlns:a16="http://schemas.microsoft.com/office/drawing/2014/main" id="{0F99A83A-719D-1AEC-F258-0BB231F5A838}"/>
              </a:ext>
            </a:extLst>
          </p:cNvPr>
          <p:cNvSpPr txBox="1"/>
          <p:nvPr/>
        </p:nvSpPr>
        <p:spPr>
          <a:xfrm>
            <a:off x="3886109" y="4077809"/>
            <a:ext cx="8503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rbcL</a:t>
            </a:r>
            <a:r>
              <a:rPr lang="en-GB" sz="1050" noProof="1">
                <a:latin typeface="Times New Roman"/>
                <a:cs typeface="Times New Roman"/>
              </a:rPr>
              <a:t>   X S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F59573C0-9BE1-4ED4-8653-32DEDFDCBD03}"/>
              </a:ext>
            </a:extLst>
          </p:cNvPr>
          <p:cNvSpPr/>
          <p:nvPr/>
        </p:nvSpPr>
        <p:spPr>
          <a:xfrm>
            <a:off x="1278555" y="3539070"/>
            <a:ext cx="360000" cy="118534"/>
          </a:xfrm>
          <a:prstGeom prst="rect">
            <a:avLst/>
          </a:prstGeom>
          <a:solidFill>
            <a:srgbClr val="FFFF00"/>
          </a:solid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7" name="Triangle isocèle 11">
            <a:extLst>
              <a:ext uri="{FF2B5EF4-FFF2-40B4-BE49-F238E27FC236}">
                <a16:creationId xmlns:a16="http://schemas.microsoft.com/office/drawing/2014/main" id="{1E76D2CF-EE96-EFEF-D30C-78529053C9EE}"/>
              </a:ext>
            </a:extLst>
          </p:cNvPr>
          <p:cNvSpPr>
            <a:spLocks noChangeAspect="1"/>
          </p:cNvSpPr>
          <p:nvPr/>
        </p:nvSpPr>
        <p:spPr>
          <a:xfrm rot="5400000">
            <a:off x="1174585" y="3549847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DC249B8D-0576-DADA-D97A-DD6217A5C6B6}"/>
              </a:ext>
            </a:extLst>
          </p:cNvPr>
          <p:cNvSpPr/>
          <p:nvPr/>
        </p:nvSpPr>
        <p:spPr>
          <a:xfrm>
            <a:off x="1680095" y="3536014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9" name="ZoneTexte 218">
            <a:extLst>
              <a:ext uri="{FF2B5EF4-FFF2-40B4-BE49-F238E27FC236}">
                <a16:creationId xmlns:a16="http://schemas.microsoft.com/office/drawing/2014/main" id="{9CF44BC0-5E87-4A22-2677-4DE7950E1686}"/>
              </a:ext>
            </a:extLst>
          </p:cNvPr>
          <p:cNvSpPr txBox="1"/>
          <p:nvPr/>
        </p:nvSpPr>
        <p:spPr>
          <a:xfrm>
            <a:off x="1628935" y="3475283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20" name="ZoneTexte 219">
            <a:extLst>
              <a:ext uri="{FF2B5EF4-FFF2-40B4-BE49-F238E27FC236}">
                <a16:creationId xmlns:a16="http://schemas.microsoft.com/office/drawing/2014/main" id="{AEF46F21-B8AD-50C2-864B-2F0FA89157E4}"/>
              </a:ext>
            </a:extLst>
          </p:cNvPr>
          <p:cNvSpPr txBox="1"/>
          <p:nvPr/>
        </p:nvSpPr>
        <p:spPr>
          <a:xfrm>
            <a:off x="1308371" y="3468782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C10583A8-7918-BC86-DD7C-486BD2DC4177}"/>
              </a:ext>
            </a:extLst>
          </p:cNvPr>
          <p:cNvSpPr/>
          <p:nvPr/>
        </p:nvSpPr>
        <p:spPr>
          <a:xfrm>
            <a:off x="3990005" y="3558120"/>
            <a:ext cx="360000" cy="118534"/>
          </a:xfrm>
          <a:prstGeom prst="rect">
            <a:avLst/>
          </a:prstGeom>
          <a:solidFill>
            <a:srgbClr val="FFFF00"/>
          </a:solid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3" name="Triangle isocèle 11">
            <a:extLst>
              <a:ext uri="{FF2B5EF4-FFF2-40B4-BE49-F238E27FC236}">
                <a16:creationId xmlns:a16="http://schemas.microsoft.com/office/drawing/2014/main" id="{FE00EE71-89B3-67D6-EE00-E00F3657CDD8}"/>
              </a:ext>
            </a:extLst>
          </p:cNvPr>
          <p:cNvSpPr>
            <a:spLocks noChangeAspect="1"/>
          </p:cNvSpPr>
          <p:nvPr/>
        </p:nvSpPr>
        <p:spPr>
          <a:xfrm rot="5400000">
            <a:off x="3886035" y="3568897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2AC60166-5C93-B8BC-603C-93C25BD3DC25}"/>
              </a:ext>
            </a:extLst>
          </p:cNvPr>
          <p:cNvSpPr/>
          <p:nvPr/>
        </p:nvSpPr>
        <p:spPr>
          <a:xfrm>
            <a:off x="4391545" y="3555064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2" name="ZoneTexte 231">
            <a:extLst>
              <a:ext uri="{FF2B5EF4-FFF2-40B4-BE49-F238E27FC236}">
                <a16:creationId xmlns:a16="http://schemas.microsoft.com/office/drawing/2014/main" id="{CA38E313-AA65-FE87-0FE6-89B61FAE1858}"/>
              </a:ext>
            </a:extLst>
          </p:cNvPr>
          <p:cNvSpPr txBox="1"/>
          <p:nvPr/>
        </p:nvSpPr>
        <p:spPr>
          <a:xfrm>
            <a:off x="4340385" y="3494333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33" name="ZoneTexte 232">
            <a:extLst>
              <a:ext uri="{FF2B5EF4-FFF2-40B4-BE49-F238E27FC236}">
                <a16:creationId xmlns:a16="http://schemas.microsoft.com/office/drawing/2014/main" id="{4E40F769-FE9D-0091-D6B9-53253A46442F}"/>
              </a:ext>
            </a:extLst>
          </p:cNvPr>
          <p:cNvSpPr txBox="1"/>
          <p:nvPr/>
        </p:nvSpPr>
        <p:spPr>
          <a:xfrm>
            <a:off x="4019821" y="3487832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grpSp>
        <p:nvGrpSpPr>
          <p:cNvPr id="234" name="Grouper 172">
            <a:extLst>
              <a:ext uri="{FF2B5EF4-FFF2-40B4-BE49-F238E27FC236}">
                <a16:creationId xmlns:a16="http://schemas.microsoft.com/office/drawing/2014/main" id="{CB759B85-8EEA-CDB2-0EE2-2F1C192791E3}"/>
              </a:ext>
            </a:extLst>
          </p:cNvPr>
          <p:cNvGrpSpPr/>
          <p:nvPr/>
        </p:nvGrpSpPr>
        <p:grpSpPr>
          <a:xfrm>
            <a:off x="3958043" y="2654247"/>
            <a:ext cx="618781" cy="118534"/>
            <a:chOff x="558086" y="6402526"/>
            <a:chExt cx="618781" cy="118534"/>
          </a:xfrm>
        </p:grpSpPr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188489F3-45B2-C06F-E94C-1AF598E1B1CE}"/>
                </a:ext>
              </a:extLst>
            </p:cNvPr>
            <p:cNvSpPr/>
            <p:nvPr/>
          </p:nvSpPr>
          <p:spPr>
            <a:xfrm>
              <a:off x="558086" y="6402526"/>
              <a:ext cx="36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10866737-A385-D54D-544C-2EFCF0A87384}"/>
                </a:ext>
              </a:extLst>
            </p:cNvPr>
            <p:cNvSpPr/>
            <p:nvPr/>
          </p:nvSpPr>
          <p:spPr>
            <a:xfrm>
              <a:off x="961952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F51CB213-CF75-EAAD-4427-76052EA59C88}"/>
                </a:ext>
              </a:extLst>
            </p:cNvPr>
            <p:cNvSpPr/>
            <p:nvPr/>
          </p:nvSpPr>
          <p:spPr>
            <a:xfrm>
              <a:off x="1086867" y="6402526"/>
              <a:ext cx="90000" cy="118534"/>
            </a:xfrm>
            <a:prstGeom prst="rect">
              <a:avLst/>
            </a:prstGeom>
            <a:solidFill>
              <a:srgbClr val="CCFFCC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/>
            </a:p>
          </p:txBody>
        </p:sp>
      </p:grpSp>
      <p:sp>
        <p:nvSpPr>
          <p:cNvPr id="238" name="ZoneTexte 237">
            <a:extLst>
              <a:ext uri="{FF2B5EF4-FFF2-40B4-BE49-F238E27FC236}">
                <a16:creationId xmlns:a16="http://schemas.microsoft.com/office/drawing/2014/main" id="{2B666A43-6C3E-0206-6473-41BAFE7B04DE}"/>
              </a:ext>
            </a:extLst>
          </p:cNvPr>
          <p:cNvSpPr txBox="1"/>
          <p:nvPr/>
        </p:nvSpPr>
        <p:spPr>
          <a:xfrm>
            <a:off x="3917823" y="2579702"/>
            <a:ext cx="8503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rbcL</a:t>
            </a:r>
            <a:r>
              <a:rPr lang="en-GB" sz="1050" noProof="1">
                <a:latin typeface="Times New Roman"/>
                <a:cs typeface="Times New Roman"/>
              </a:rPr>
              <a:t>   X S</a:t>
            </a:r>
          </a:p>
        </p:txBody>
      </p:sp>
      <p:sp>
        <p:nvSpPr>
          <p:cNvPr id="239" name="Triangle isocèle 208">
            <a:extLst>
              <a:ext uri="{FF2B5EF4-FFF2-40B4-BE49-F238E27FC236}">
                <a16:creationId xmlns:a16="http://schemas.microsoft.com/office/drawing/2014/main" id="{0374E62B-2939-C38B-8F2C-7F273F4A3018}"/>
              </a:ext>
            </a:extLst>
          </p:cNvPr>
          <p:cNvSpPr>
            <a:spLocks noChangeAspect="1"/>
          </p:cNvSpPr>
          <p:nvPr/>
        </p:nvSpPr>
        <p:spPr>
          <a:xfrm rot="5400000">
            <a:off x="3854102" y="2660590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05D665E7-BB38-B7BC-E33A-7F3E12C8B965}"/>
              </a:ext>
            </a:extLst>
          </p:cNvPr>
          <p:cNvSpPr/>
          <p:nvPr/>
        </p:nvSpPr>
        <p:spPr>
          <a:xfrm>
            <a:off x="4085255" y="5849456"/>
            <a:ext cx="360000" cy="118534"/>
          </a:xfrm>
          <a:prstGeom prst="rect">
            <a:avLst/>
          </a:prstGeom>
          <a:solidFill>
            <a:srgbClr val="FFFF00"/>
          </a:solid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1" name="Triangle isocèle 11">
            <a:extLst>
              <a:ext uri="{FF2B5EF4-FFF2-40B4-BE49-F238E27FC236}">
                <a16:creationId xmlns:a16="http://schemas.microsoft.com/office/drawing/2014/main" id="{F14F3046-056B-D413-6366-7EB343228536}"/>
              </a:ext>
            </a:extLst>
          </p:cNvPr>
          <p:cNvSpPr>
            <a:spLocks noChangeAspect="1"/>
          </p:cNvSpPr>
          <p:nvPr/>
        </p:nvSpPr>
        <p:spPr>
          <a:xfrm rot="5400000">
            <a:off x="3981285" y="5860233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15B46218-3F64-919B-4E7B-603B0E0F4942}"/>
              </a:ext>
            </a:extLst>
          </p:cNvPr>
          <p:cNvSpPr/>
          <p:nvPr/>
        </p:nvSpPr>
        <p:spPr>
          <a:xfrm>
            <a:off x="4486795" y="5846400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3" name="ZoneTexte 242">
            <a:extLst>
              <a:ext uri="{FF2B5EF4-FFF2-40B4-BE49-F238E27FC236}">
                <a16:creationId xmlns:a16="http://schemas.microsoft.com/office/drawing/2014/main" id="{7A85836E-4CAA-6639-C8A3-54DE7B63A899}"/>
              </a:ext>
            </a:extLst>
          </p:cNvPr>
          <p:cNvSpPr txBox="1"/>
          <p:nvPr/>
        </p:nvSpPr>
        <p:spPr>
          <a:xfrm>
            <a:off x="4435635" y="5785669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44" name="ZoneTexte 243">
            <a:extLst>
              <a:ext uri="{FF2B5EF4-FFF2-40B4-BE49-F238E27FC236}">
                <a16:creationId xmlns:a16="http://schemas.microsoft.com/office/drawing/2014/main" id="{1A8F9FEC-F556-3012-46D7-774579BA49F9}"/>
              </a:ext>
            </a:extLst>
          </p:cNvPr>
          <p:cNvSpPr txBox="1"/>
          <p:nvPr/>
        </p:nvSpPr>
        <p:spPr>
          <a:xfrm>
            <a:off x="4115071" y="5779168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DB29433-03C2-061E-31A3-0ED1541C7D3C}"/>
              </a:ext>
            </a:extLst>
          </p:cNvPr>
          <p:cNvSpPr/>
          <p:nvPr/>
        </p:nvSpPr>
        <p:spPr>
          <a:xfrm>
            <a:off x="1215055" y="5824056"/>
            <a:ext cx="360000" cy="118534"/>
          </a:xfrm>
          <a:prstGeom prst="rect">
            <a:avLst/>
          </a:prstGeom>
          <a:solidFill>
            <a:srgbClr val="FFFF00"/>
          </a:solid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6" name="Triangle isocèle 11">
            <a:extLst>
              <a:ext uri="{FF2B5EF4-FFF2-40B4-BE49-F238E27FC236}">
                <a16:creationId xmlns:a16="http://schemas.microsoft.com/office/drawing/2014/main" id="{65564DD3-A9D3-F7A0-0435-55DDCDC9C176}"/>
              </a:ext>
            </a:extLst>
          </p:cNvPr>
          <p:cNvSpPr>
            <a:spLocks noChangeAspect="1"/>
          </p:cNvSpPr>
          <p:nvPr/>
        </p:nvSpPr>
        <p:spPr>
          <a:xfrm rot="5400000">
            <a:off x="1111085" y="5834833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4AEB3249-8819-F2D9-102F-77576490A106}"/>
              </a:ext>
            </a:extLst>
          </p:cNvPr>
          <p:cNvSpPr/>
          <p:nvPr/>
        </p:nvSpPr>
        <p:spPr>
          <a:xfrm>
            <a:off x="1616595" y="5821000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8" name="ZoneTexte 247">
            <a:extLst>
              <a:ext uri="{FF2B5EF4-FFF2-40B4-BE49-F238E27FC236}">
                <a16:creationId xmlns:a16="http://schemas.microsoft.com/office/drawing/2014/main" id="{5C654803-95FB-BEA1-6F26-FD1E876B68CB}"/>
              </a:ext>
            </a:extLst>
          </p:cNvPr>
          <p:cNvSpPr txBox="1"/>
          <p:nvPr/>
        </p:nvSpPr>
        <p:spPr>
          <a:xfrm>
            <a:off x="1603535" y="5760269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49" name="ZoneTexte 248">
            <a:extLst>
              <a:ext uri="{FF2B5EF4-FFF2-40B4-BE49-F238E27FC236}">
                <a16:creationId xmlns:a16="http://schemas.microsoft.com/office/drawing/2014/main" id="{716557AE-66CC-7433-4472-13C5C6F10CFD}"/>
              </a:ext>
            </a:extLst>
          </p:cNvPr>
          <p:cNvSpPr txBox="1"/>
          <p:nvPr/>
        </p:nvSpPr>
        <p:spPr>
          <a:xfrm>
            <a:off x="1168671" y="5753768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0AECFDA-7635-BFE9-6117-6889B684F89C}"/>
              </a:ext>
            </a:extLst>
          </p:cNvPr>
          <p:cNvSpPr txBox="1"/>
          <p:nvPr/>
        </p:nvSpPr>
        <p:spPr>
          <a:xfrm>
            <a:off x="1395767" y="2089412"/>
            <a:ext cx="9973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S7002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ChrLS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937072A-4A76-0B52-4770-7CCF4033D682}"/>
              </a:ext>
            </a:extLst>
          </p:cNvPr>
          <p:cNvSpPr txBox="1"/>
          <p:nvPr/>
        </p:nvSpPr>
        <p:spPr>
          <a:xfrm>
            <a:off x="3814615" y="2096428"/>
            <a:ext cx="19014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S7002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ChrLS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pCprk7425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A53EA5F-0746-D973-2685-859BDA1B7E40}"/>
              </a:ext>
            </a:extLst>
          </p:cNvPr>
          <p:cNvSpPr txBox="1"/>
          <p:nvPr/>
        </p:nvSpPr>
        <p:spPr>
          <a:xfrm>
            <a:off x="3770692" y="4427157"/>
            <a:ext cx="18069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S7002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ChrFS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pCrbc7002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4531152-341B-C67A-AB28-54979CE4EDC0}"/>
              </a:ext>
            </a:extLst>
          </p:cNvPr>
          <p:cNvSpPr txBox="1"/>
          <p:nvPr/>
        </p:nvSpPr>
        <p:spPr>
          <a:xfrm>
            <a:off x="1054197" y="4408604"/>
            <a:ext cx="18069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S7002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ChrFS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pCrbc6803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C97E492B-F921-99E8-F25B-913C726326DC}"/>
              </a:ext>
            </a:extLst>
          </p:cNvPr>
          <p:cNvSpPr txBox="1"/>
          <p:nvPr/>
        </p:nvSpPr>
        <p:spPr>
          <a:xfrm>
            <a:off x="3634941" y="6805201"/>
            <a:ext cx="18069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S7002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ChrFS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pCrbc7942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0A30599E-38DE-09FE-C585-D8CE0EADAA6C}"/>
              </a:ext>
            </a:extLst>
          </p:cNvPr>
          <p:cNvSpPr txBox="1"/>
          <p:nvPr/>
        </p:nvSpPr>
        <p:spPr>
          <a:xfrm>
            <a:off x="988030" y="6805201"/>
            <a:ext cx="18149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S7002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ChrLS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pCrbc7425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89A53E8-6C63-E6FF-52EB-39B655751DB0}"/>
              </a:ext>
            </a:extLst>
          </p:cNvPr>
          <p:cNvSpPr/>
          <p:nvPr/>
        </p:nvSpPr>
        <p:spPr>
          <a:xfrm>
            <a:off x="5200664" y="1849976"/>
            <a:ext cx="360000" cy="118534"/>
          </a:xfrm>
          <a:prstGeom prst="rect">
            <a:avLst/>
          </a:prstGeom>
          <a:solidFill>
            <a:srgbClr val="00B050"/>
          </a:solidFill>
          <a:ln>
            <a:solidFill>
              <a:srgbClr val="2B1BB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ZoneTexte 149"/>
          <p:cNvSpPr txBox="1"/>
          <p:nvPr/>
        </p:nvSpPr>
        <p:spPr>
          <a:xfrm>
            <a:off x="5154423" y="1742254"/>
            <a:ext cx="5607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 prk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87209847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5538</TotalTime>
  <Words>255</Words>
  <Application>Microsoft Macintosh PowerPoint</Application>
  <PresentationFormat>Affichage à l'écran (4:3)</PresentationFormat>
  <Paragraphs>55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Corinne Chauvat</dc:creator>
  <cp:lastModifiedBy>Microsoft Office User</cp:lastModifiedBy>
  <cp:revision>39</cp:revision>
  <dcterms:created xsi:type="dcterms:W3CDTF">2023-08-02T22:40:07Z</dcterms:created>
  <dcterms:modified xsi:type="dcterms:W3CDTF">2023-11-13T15:50:17Z</dcterms:modified>
</cp:coreProperties>
</file>