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6858000" cy="9144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9864"/>
    <a:srgbClr val="2B1BBB"/>
    <a:srgbClr val="EDAE69"/>
    <a:srgbClr val="D26FD3"/>
    <a:srgbClr val="BB59B3"/>
    <a:srgbClr val="020000"/>
    <a:srgbClr val="942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71"/>
    <p:restoredTop sz="97854"/>
  </p:normalViewPr>
  <p:slideViewPr>
    <p:cSldViewPr snapToGrid="0" snapToObjects="1" showGuides="1">
      <p:cViewPr varScale="1">
        <p:scale>
          <a:sx n="98" d="100"/>
          <a:sy n="98" d="100"/>
        </p:scale>
        <p:origin x="3848" y="2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A3E56-A474-FF44-A85E-14F43F9563B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85DB3-8BBB-C849-AD7B-B0B992B9C7C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200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85DB3-8BBB-C849-AD7B-B0B992B9C7C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5240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865695" y="417637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1009629" y="1422633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393227" y="1363366"/>
            <a:ext cx="360000" cy="118534"/>
          </a:xfrm>
          <a:prstGeom prst="rect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riangle isocèle 11"/>
          <p:cNvSpPr>
            <a:spLocks noChangeAspect="1"/>
          </p:cNvSpPr>
          <p:nvPr/>
        </p:nvSpPr>
        <p:spPr>
          <a:xfrm rot="5400000">
            <a:off x="1289257" y="1374143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794767" y="1360310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ZoneTexte 17"/>
          <p:cNvSpPr txBox="1"/>
          <p:nvPr/>
        </p:nvSpPr>
        <p:spPr>
          <a:xfrm>
            <a:off x="1553222" y="1596628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410761" y="1967741"/>
            <a:ext cx="360000" cy="118534"/>
          </a:xfrm>
          <a:prstGeom prst="rect">
            <a:avLst/>
          </a:prstGeom>
          <a:solidFill>
            <a:srgbClr val="2B1BBB"/>
          </a:solidFill>
          <a:ln>
            <a:solidFill>
              <a:srgbClr val="2B1BB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3648411" y="417636"/>
            <a:ext cx="2302933" cy="181399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aseline="30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à coins arrondis 27"/>
          <p:cNvSpPr/>
          <p:nvPr/>
        </p:nvSpPr>
        <p:spPr>
          <a:xfrm>
            <a:off x="3785894" y="1448039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4169492" y="1388772"/>
            <a:ext cx="360000" cy="118534"/>
          </a:xfrm>
          <a:prstGeom prst="rect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riangle isocèle 32"/>
          <p:cNvSpPr>
            <a:spLocks noChangeAspect="1"/>
          </p:cNvSpPr>
          <p:nvPr/>
        </p:nvSpPr>
        <p:spPr>
          <a:xfrm rot="5400000">
            <a:off x="4059172" y="1393199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à coins arrondis 33"/>
          <p:cNvSpPr/>
          <p:nvPr/>
        </p:nvSpPr>
        <p:spPr>
          <a:xfrm>
            <a:off x="3769490" y="556435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ZoneTexte 35"/>
          <p:cNvSpPr txBox="1"/>
          <p:nvPr/>
        </p:nvSpPr>
        <p:spPr>
          <a:xfrm>
            <a:off x="4249477" y="1629040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3894689" y="790777"/>
            <a:ext cx="819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pCprk7425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194292" y="2006841"/>
            <a:ext cx="360000" cy="118534"/>
          </a:xfrm>
          <a:prstGeom prst="rect">
            <a:avLst/>
          </a:prstGeom>
          <a:solidFill>
            <a:srgbClr val="2B1BB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Triangle isocèle 42"/>
          <p:cNvSpPr>
            <a:spLocks noChangeAspect="1"/>
          </p:cNvSpPr>
          <p:nvPr/>
        </p:nvSpPr>
        <p:spPr>
          <a:xfrm rot="5400000">
            <a:off x="3906269" y="528844"/>
            <a:ext cx="103709" cy="75862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Rectangle 145"/>
          <p:cNvSpPr/>
          <p:nvPr/>
        </p:nvSpPr>
        <p:spPr>
          <a:xfrm>
            <a:off x="3998084" y="508569"/>
            <a:ext cx="360000" cy="118534"/>
          </a:xfrm>
          <a:prstGeom prst="rect">
            <a:avLst/>
          </a:prstGeom>
          <a:solidFill>
            <a:srgbClr val="942BBB"/>
          </a:solidFill>
          <a:ln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0" name="ZoneTexte 149"/>
          <p:cNvSpPr txBox="1"/>
          <p:nvPr/>
        </p:nvSpPr>
        <p:spPr>
          <a:xfrm>
            <a:off x="5163115" y="1916823"/>
            <a:ext cx="5607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 prk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grpSp>
        <p:nvGrpSpPr>
          <p:cNvPr id="189" name="Grouper 188"/>
          <p:cNvGrpSpPr/>
          <p:nvPr/>
        </p:nvGrpSpPr>
        <p:grpSpPr>
          <a:xfrm>
            <a:off x="1134131" y="1890887"/>
            <a:ext cx="1229793" cy="253916"/>
            <a:chOff x="513800" y="6329081"/>
            <a:chExt cx="1229793" cy="253916"/>
          </a:xfrm>
        </p:grpSpPr>
        <p:grpSp>
          <p:nvGrpSpPr>
            <p:cNvPr id="190" name="Grouper 172"/>
            <p:cNvGrpSpPr/>
            <p:nvPr/>
          </p:nvGrpSpPr>
          <p:grpSpPr>
            <a:xfrm>
              <a:off x="558086" y="6402526"/>
              <a:ext cx="618781" cy="118534"/>
              <a:chOff x="558086" y="6402526"/>
              <a:chExt cx="618781" cy="118534"/>
            </a:xfrm>
          </p:grpSpPr>
          <p:sp>
            <p:nvSpPr>
              <p:cNvPr id="192" name="Rectangle 191"/>
              <p:cNvSpPr/>
              <p:nvPr/>
            </p:nvSpPr>
            <p:spPr>
              <a:xfrm>
                <a:off x="558086" y="6402526"/>
                <a:ext cx="36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1"/>
              </a:p>
            </p:txBody>
          </p:sp>
          <p:sp>
            <p:nvSpPr>
              <p:cNvPr id="193" name="Rectangle 192"/>
              <p:cNvSpPr/>
              <p:nvPr/>
            </p:nvSpPr>
            <p:spPr>
              <a:xfrm>
                <a:off x="961952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1"/>
              </a:p>
            </p:txBody>
          </p:sp>
          <p:sp>
            <p:nvSpPr>
              <p:cNvPr id="194" name="Rectangle 193"/>
              <p:cNvSpPr/>
              <p:nvPr/>
            </p:nvSpPr>
            <p:spPr>
              <a:xfrm>
                <a:off x="1086867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1"/>
              </a:p>
            </p:txBody>
          </p:sp>
        </p:grpSp>
        <p:sp>
          <p:nvSpPr>
            <p:cNvPr id="191" name="ZoneTexte 190"/>
            <p:cNvSpPr txBox="1"/>
            <p:nvPr/>
          </p:nvSpPr>
          <p:spPr>
            <a:xfrm>
              <a:off x="513800" y="6329081"/>
              <a:ext cx="12297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i="1" noProof="1">
                  <a:latin typeface="Times New Roman"/>
                  <a:cs typeface="Times New Roman"/>
                </a:rPr>
                <a:t>rbcL</a:t>
              </a:r>
              <a:r>
                <a:rPr lang="en-GB" sz="1050" noProof="1">
                  <a:latin typeface="Times New Roman"/>
                  <a:cs typeface="Times New Roman"/>
                </a:rPr>
                <a:t>   X S</a:t>
              </a:r>
            </a:p>
          </p:txBody>
        </p:sp>
      </p:grpSp>
      <p:grpSp>
        <p:nvGrpSpPr>
          <p:cNvPr id="196" name="Grouper 195"/>
          <p:cNvGrpSpPr/>
          <p:nvPr/>
        </p:nvGrpSpPr>
        <p:grpSpPr>
          <a:xfrm>
            <a:off x="3961245" y="1917296"/>
            <a:ext cx="1229793" cy="253916"/>
            <a:chOff x="521229" y="6315459"/>
            <a:chExt cx="1229793" cy="253916"/>
          </a:xfrm>
        </p:grpSpPr>
        <p:grpSp>
          <p:nvGrpSpPr>
            <p:cNvPr id="197" name="Grouper 172"/>
            <p:cNvGrpSpPr/>
            <p:nvPr/>
          </p:nvGrpSpPr>
          <p:grpSpPr>
            <a:xfrm>
              <a:off x="558086" y="6402526"/>
              <a:ext cx="618781" cy="118534"/>
              <a:chOff x="558086" y="6402526"/>
              <a:chExt cx="618781" cy="118534"/>
            </a:xfrm>
          </p:grpSpPr>
          <p:sp>
            <p:nvSpPr>
              <p:cNvPr id="199" name="Rectangle 198"/>
              <p:cNvSpPr/>
              <p:nvPr/>
            </p:nvSpPr>
            <p:spPr>
              <a:xfrm>
                <a:off x="558086" y="6402526"/>
                <a:ext cx="36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1"/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961952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1"/>
              </a:p>
            </p:txBody>
          </p:sp>
          <p:sp>
            <p:nvSpPr>
              <p:cNvPr id="201" name="Rectangle 200"/>
              <p:cNvSpPr/>
              <p:nvPr/>
            </p:nvSpPr>
            <p:spPr>
              <a:xfrm>
                <a:off x="1086867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noProof="1"/>
              </a:p>
            </p:txBody>
          </p:sp>
        </p:grpSp>
        <p:sp>
          <p:nvSpPr>
            <p:cNvPr id="198" name="ZoneTexte 197"/>
            <p:cNvSpPr txBox="1"/>
            <p:nvPr/>
          </p:nvSpPr>
          <p:spPr>
            <a:xfrm>
              <a:off x="521229" y="6315459"/>
              <a:ext cx="12297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i="1" noProof="1">
                  <a:latin typeface="Times New Roman"/>
                  <a:cs typeface="Times New Roman"/>
                </a:rPr>
                <a:t>rbcL</a:t>
              </a:r>
              <a:r>
                <a:rPr lang="en-GB" sz="1050" noProof="1">
                  <a:latin typeface="Times New Roman"/>
                  <a:cs typeface="Times New Roman"/>
                </a:rPr>
                <a:t>   X S</a:t>
              </a:r>
            </a:p>
          </p:txBody>
        </p:sp>
      </p:grpSp>
      <p:sp>
        <p:nvSpPr>
          <p:cNvPr id="231" name="ZoneTexte 230"/>
          <p:cNvSpPr txBox="1"/>
          <p:nvPr/>
        </p:nvSpPr>
        <p:spPr>
          <a:xfrm>
            <a:off x="2164465" y="2739913"/>
            <a:ext cx="6383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prk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BCF30268-4ECE-9F28-A91D-E3D8283C198F}"/>
              </a:ext>
            </a:extLst>
          </p:cNvPr>
          <p:cNvSpPr txBox="1"/>
          <p:nvPr/>
        </p:nvSpPr>
        <p:spPr>
          <a:xfrm>
            <a:off x="1771743" y="1291223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0D1C8442-24A9-06C1-9D52-A8EDDCBED4C6}"/>
              </a:ext>
            </a:extLst>
          </p:cNvPr>
          <p:cNvSpPr txBox="1"/>
          <p:nvPr/>
        </p:nvSpPr>
        <p:spPr>
          <a:xfrm>
            <a:off x="1390765" y="1301634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DCC9C94-38F3-FCA5-13AC-7644EE845F08}"/>
              </a:ext>
            </a:extLst>
          </p:cNvPr>
          <p:cNvSpPr txBox="1"/>
          <p:nvPr/>
        </p:nvSpPr>
        <p:spPr>
          <a:xfrm>
            <a:off x="3993869" y="423918"/>
            <a:ext cx="4584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prk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12156D0C-FB96-DD20-5004-5213CF56C7CB}"/>
              </a:ext>
            </a:extLst>
          </p:cNvPr>
          <p:cNvSpPr txBox="1"/>
          <p:nvPr/>
        </p:nvSpPr>
        <p:spPr>
          <a:xfrm>
            <a:off x="4162021" y="1317154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E563B81-97AF-3895-98CF-F5DAA8F9A020}"/>
              </a:ext>
            </a:extLst>
          </p:cNvPr>
          <p:cNvSpPr/>
          <p:nvPr/>
        </p:nvSpPr>
        <p:spPr>
          <a:xfrm>
            <a:off x="4567967" y="1384280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96ADA402-12D3-BCB6-0240-11BAA29385C1}"/>
              </a:ext>
            </a:extLst>
          </p:cNvPr>
          <p:cNvSpPr txBox="1"/>
          <p:nvPr/>
        </p:nvSpPr>
        <p:spPr>
          <a:xfrm>
            <a:off x="4514239" y="1297631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85195" y="2624327"/>
            <a:ext cx="2302933" cy="1898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à coins arrondis 44"/>
          <p:cNvSpPr/>
          <p:nvPr/>
        </p:nvSpPr>
        <p:spPr>
          <a:xfrm>
            <a:off x="1073129" y="3708633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riangle isocèle 49"/>
          <p:cNvSpPr>
            <a:spLocks noChangeAspect="1"/>
          </p:cNvSpPr>
          <p:nvPr/>
        </p:nvSpPr>
        <p:spPr>
          <a:xfrm rot="5400000">
            <a:off x="1346407" y="3663732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à coins arrondis 50"/>
          <p:cNvSpPr/>
          <p:nvPr/>
        </p:nvSpPr>
        <p:spPr>
          <a:xfrm>
            <a:off x="1121528" y="2817029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ZoneTexte 52"/>
          <p:cNvSpPr txBox="1"/>
          <p:nvPr/>
        </p:nvSpPr>
        <p:spPr>
          <a:xfrm>
            <a:off x="1616722" y="3889634"/>
            <a:ext cx="9428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54" name="ZoneTexte 53"/>
          <p:cNvSpPr txBox="1"/>
          <p:nvPr/>
        </p:nvSpPr>
        <p:spPr>
          <a:xfrm>
            <a:off x="1214454" y="3073636"/>
            <a:ext cx="819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pCrbc6803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666057" y="2630310"/>
            <a:ext cx="2302933" cy="1898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à coins arrondis 61"/>
          <p:cNvSpPr/>
          <p:nvPr/>
        </p:nvSpPr>
        <p:spPr>
          <a:xfrm>
            <a:off x="3809991" y="3734039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riangle isocèle 66"/>
          <p:cNvSpPr>
            <a:spLocks noChangeAspect="1"/>
          </p:cNvSpPr>
          <p:nvPr/>
        </p:nvSpPr>
        <p:spPr>
          <a:xfrm rot="5400000">
            <a:off x="4083269" y="3679199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à coins arrondis 67"/>
          <p:cNvSpPr/>
          <p:nvPr/>
        </p:nvSpPr>
        <p:spPr>
          <a:xfrm>
            <a:off x="3858390" y="2842435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ZoneTexte 70"/>
          <p:cNvSpPr txBox="1"/>
          <p:nvPr/>
        </p:nvSpPr>
        <p:spPr>
          <a:xfrm>
            <a:off x="3998066" y="3095821"/>
            <a:ext cx="819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pCrbc7002</a:t>
            </a:r>
          </a:p>
        </p:txBody>
      </p:sp>
      <p:sp>
        <p:nvSpPr>
          <p:cNvPr id="72" name="Rectangle 71"/>
          <p:cNvSpPr/>
          <p:nvPr/>
        </p:nvSpPr>
        <p:spPr>
          <a:xfrm>
            <a:off x="5218389" y="4292841"/>
            <a:ext cx="360000" cy="118534"/>
          </a:xfrm>
          <a:prstGeom prst="rect">
            <a:avLst/>
          </a:prstGeom>
          <a:solidFill>
            <a:srgbClr val="2B1BBB"/>
          </a:solidFill>
          <a:ln>
            <a:solidFill>
              <a:srgbClr val="2B1BB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Rectangle 111"/>
          <p:cNvSpPr/>
          <p:nvPr/>
        </p:nvSpPr>
        <p:spPr>
          <a:xfrm>
            <a:off x="878193" y="4996335"/>
            <a:ext cx="2302933" cy="1898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à coins arrondis 112"/>
          <p:cNvSpPr/>
          <p:nvPr/>
        </p:nvSpPr>
        <p:spPr>
          <a:xfrm>
            <a:off x="1017200" y="6008522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riangle isocèle 117"/>
          <p:cNvSpPr/>
          <p:nvPr/>
        </p:nvSpPr>
        <p:spPr>
          <a:xfrm rot="5400000">
            <a:off x="1265665" y="5954788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à coins arrondis 118"/>
          <p:cNvSpPr/>
          <p:nvPr/>
        </p:nvSpPr>
        <p:spPr>
          <a:xfrm>
            <a:off x="1065599" y="5116918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ZoneTexte 120"/>
          <p:cNvSpPr txBox="1"/>
          <p:nvPr/>
        </p:nvSpPr>
        <p:spPr>
          <a:xfrm>
            <a:off x="1544732" y="6189523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22" name="ZoneTexte 121"/>
          <p:cNvSpPr txBox="1"/>
          <p:nvPr/>
        </p:nvSpPr>
        <p:spPr>
          <a:xfrm>
            <a:off x="1154291" y="5373526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pCrbc7425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1294434" y="5068830"/>
            <a:ext cx="360000" cy="118534"/>
          </a:xfrm>
          <a:prstGeom prst="rect">
            <a:avLst/>
          </a:prstGeom>
          <a:solidFill>
            <a:srgbClr val="BB59B3"/>
          </a:solidFill>
          <a:ln>
            <a:solidFill>
              <a:srgbClr val="BB59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Rectangle 125"/>
          <p:cNvSpPr/>
          <p:nvPr/>
        </p:nvSpPr>
        <p:spPr>
          <a:xfrm>
            <a:off x="1698300" y="5068830"/>
            <a:ext cx="90000" cy="118534"/>
          </a:xfrm>
          <a:prstGeom prst="rect">
            <a:avLst/>
          </a:prstGeom>
          <a:solidFill>
            <a:srgbClr val="D26FD3"/>
          </a:solidFill>
          <a:ln>
            <a:solidFill>
              <a:srgbClr val="BB59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/>
          <p:cNvSpPr/>
          <p:nvPr/>
        </p:nvSpPr>
        <p:spPr>
          <a:xfrm>
            <a:off x="1823215" y="5068830"/>
            <a:ext cx="90000" cy="118534"/>
          </a:xfrm>
          <a:prstGeom prst="rect">
            <a:avLst/>
          </a:prstGeom>
          <a:solidFill>
            <a:srgbClr val="D26FD3"/>
          </a:solidFill>
          <a:ln>
            <a:solidFill>
              <a:srgbClr val="BB59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Triangle isocèle 127"/>
          <p:cNvSpPr>
            <a:spLocks noChangeAspect="1"/>
          </p:cNvSpPr>
          <p:nvPr/>
        </p:nvSpPr>
        <p:spPr>
          <a:xfrm rot="5400000">
            <a:off x="1190717" y="5073652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3676352" y="4986659"/>
            <a:ext cx="2302933" cy="1898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à coins arrondis 129"/>
          <p:cNvSpPr/>
          <p:nvPr/>
        </p:nvSpPr>
        <p:spPr>
          <a:xfrm>
            <a:off x="3820286" y="6051476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Triangle isocèle 134"/>
          <p:cNvSpPr/>
          <p:nvPr/>
        </p:nvSpPr>
        <p:spPr>
          <a:xfrm rot="5400000">
            <a:off x="4068751" y="5992799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à coins arrondis 135"/>
          <p:cNvSpPr/>
          <p:nvPr/>
        </p:nvSpPr>
        <p:spPr>
          <a:xfrm>
            <a:off x="3868685" y="5159872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ZoneTexte 137"/>
          <p:cNvSpPr txBox="1"/>
          <p:nvPr/>
        </p:nvSpPr>
        <p:spPr>
          <a:xfrm>
            <a:off x="4397750" y="6232477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39" name="ZoneTexte 138"/>
          <p:cNvSpPr txBox="1"/>
          <p:nvPr/>
        </p:nvSpPr>
        <p:spPr>
          <a:xfrm>
            <a:off x="3993517" y="5422824"/>
            <a:ext cx="819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pCrbc7942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4036213" y="5098099"/>
            <a:ext cx="360000" cy="11853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4444344" y="5098099"/>
            <a:ext cx="144000" cy="11853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Triangle isocèle 144"/>
          <p:cNvSpPr>
            <a:spLocks noChangeAspect="1"/>
          </p:cNvSpPr>
          <p:nvPr/>
        </p:nvSpPr>
        <p:spPr>
          <a:xfrm rot="5400000">
            <a:off x="3932496" y="5116433"/>
            <a:ext cx="103680" cy="94827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ZoneTexte 152"/>
          <p:cNvSpPr txBox="1"/>
          <p:nvPr/>
        </p:nvSpPr>
        <p:spPr>
          <a:xfrm>
            <a:off x="5216379" y="4197943"/>
            <a:ext cx="4885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prk</a:t>
            </a:r>
            <a:r>
              <a:rPr lang="en-GB" sz="1050" noProof="1">
                <a:solidFill>
                  <a:schemeClr val="bg1"/>
                </a:solidFill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62" name="Rectangle 161"/>
          <p:cNvSpPr/>
          <p:nvPr/>
        </p:nvSpPr>
        <p:spPr>
          <a:xfrm>
            <a:off x="2485668" y="4258966"/>
            <a:ext cx="360000" cy="118534"/>
          </a:xfrm>
          <a:prstGeom prst="rect">
            <a:avLst/>
          </a:prstGeom>
          <a:solidFill>
            <a:srgbClr val="2B1BBB"/>
          </a:solidFill>
          <a:ln>
            <a:solidFill>
              <a:srgbClr val="2B1BB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ZoneTexte 164"/>
          <p:cNvSpPr txBox="1"/>
          <p:nvPr/>
        </p:nvSpPr>
        <p:spPr>
          <a:xfrm>
            <a:off x="3870049" y="5019833"/>
            <a:ext cx="12297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noProof="1">
                <a:latin typeface="Times New Roman"/>
                <a:cs typeface="Times New Roman"/>
              </a:rPr>
              <a:t>    rbcL</a:t>
            </a:r>
            <a:r>
              <a:rPr lang="en-US" sz="1050" noProof="1">
                <a:latin typeface="Times New Roman"/>
                <a:cs typeface="Times New Roman"/>
              </a:rPr>
              <a:t>    S</a:t>
            </a:r>
          </a:p>
        </p:txBody>
      </p:sp>
      <p:sp>
        <p:nvSpPr>
          <p:cNvPr id="167" name="ZoneTexte 166"/>
          <p:cNvSpPr txBox="1"/>
          <p:nvPr/>
        </p:nvSpPr>
        <p:spPr>
          <a:xfrm>
            <a:off x="1233865" y="4987750"/>
            <a:ext cx="12297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 err="1">
                <a:latin typeface="Times New Roman"/>
                <a:cs typeface="Times New Roman"/>
              </a:rPr>
              <a:t>rbcL</a:t>
            </a:r>
            <a:r>
              <a:rPr lang="en-US" sz="1050" dirty="0">
                <a:latin typeface="Times New Roman"/>
                <a:cs typeface="Times New Roman"/>
              </a:rPr>
              <a:t>   X S</a:t>
            </a:r>
          </a:p>
        </p:txBody>
      </p:sp>
      <p:grpSp>
        <p:nvGrpSpPr>
          <p:cNvPr id="174" name="Grouper 173"/>
          <p:cNvGrpSpPr/>
          <p:nvPr/>
        </p:nvGrpSpPr>
        <p:grpSpPr>
          <a:xfrm>
            <a:off x="1173403" y="6500152"/>
            <a:ext cx="1229793" cy="253916"/>
            <a:chOff x="514769" y="6333407"/>
            <a:chExt cx="1229793" cy="253916"/>
          </a:xfrm>
        </p:grpSpPr>
        <p:grpSp>
          <p:nvGrpSpPr>
            <p:cNvPr id="173" name="Grouper 172"/>
            <p:cNvGrpSpPr/>
            <p:nvPr/>
          </p:nvGrpSpPr>
          <p:grpSpPr>
            <a:xfrm>
              <a:off x="558086" y="6402526"/>
              <a:ext cx="618781" cy="118534"/>
              <a:chOff x="558086" y="6402526"/>
              <a:chExt cx="618781" cy="118534"/>
            </a:xfrm>
          </p:grpSpPr>
          <p:sp>
            <p:nvSpPr>
              <p:cNvPr id="168" name="Rectangle 167"/>
              <p:cNvSpPr/>
              <p:nvPr/>
            </p:nvSpPr>
            <p:spPr>
              <a:xfrm>
                <a:off x="558086" y="6402526"/>
                <a:ext cx="36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169" name="Rectangle 168"/>
              <p:cNvSpPr/>
              <p:nvPr/>
            </p:nvSpPr>
            <p:spPr>
              <a:xfrm>
                <a:off x="961952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170" name="Rectangle 169"/>
              <p:cNvSpPr/>
              <p:nvPr/>
            </p:nvSpPr>
            <p:spPr>
              <a:xfrm>
                <a:off x="1086867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</p:grpSp>
        <p:sp>
          <p:nvSpPr>
            <p:cNvPr id="172" name="ZoneTexte 171"/>
            <p:cNvSpPr txBox="1"/>
            <p:nvPr/>
          </p:nvSpPr>
          <p:spPr>
            <a:xfrm>
              <a:off x="514769" y="6333407"/>
              <a:ext cx="12297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i="1" noProof="1">
                  <a:latin typeface="Times New Roman"/>
                  <a:cs typeface="Times New Roman"/>
                </a:rPr>
                <a:t>rbcL</a:t>
              </a:r>
              <a:r>
                <a:rPr lang="en-US" sz="1050" noProof="1">
                  <a:latin typeface="Times New Roman"/>
                  <a:cs typeface="Times New Roman"/>
                </a:rPr>
                <a:t>   X S</a:t>
              </a:r>
            </a:p>
          </p:txBody>
        </p:sp>
      </p:grpSp>
      <p:grpSp>
        <p:nvGrpSpPr>
          <p:cNvPr id="175" name="Grouper 174"/>
          <p:cNvGrpSpPr/>
          <p:nvPr/>
        </p:nvGrpSpPr>
        <p:grpSpPr>
          <a:xfrm>
            <a:off x="4038226" y="6532636"/>
            <a:ext cx="1229793" cy="253916"/>
            <a:chOff x="533086" y="6329251"/>
            <a:chExt cx="1229793" cy="253916"/>
          </a:xfrm>
          <a:effectLst/>
        </p:grpSpPr>
        <p:grpSp>
          <p:nvGrpSpPr>
            <p:cNvPr id="176" name="Grouper 172"/>
            <p:cNvGrpSpPr/>
            <p:nvPr/>
          </p:nvGrpSpPr>
          <p:grpSpPr>
            <a:xfrm>
              <a:off x="558086" y="6402526"/>
              <a:ext cx="618781" cy="118534"/>
              <a:chOff x="558086" y="6402526"/>
              <a:chExt cx="618781" cy="118534"/>
            </a:xfrm>
          </p:grpSpPr>
          <p:sp>
            <p:nvSpPr>
              <p:cNvPr id="178" name="Rectangle 177"/>
              <p:cNvSpPr/>
              <p:nvPr/>
            </p:nvSpPr>
            <p:spPr>
              <a:xfrm>
                <a:off x="558086" y="6402526"/>
                <a:ext cx="360000" cy="11853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179" name="Rectangle 178"/>
              <p:cNvSpPr/>
              <p:nvPr/>
            </p:nvSpPr>
            <p:spPr>
              <a:xfrm>
                <a:off x="961952" y="6402526"/>
                <a:ext cx="90000" cy="11853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180" name="Rectangle 179"/>
              <p:cNvSpPr/>
              <p:nvPr/>
            </p:nvSpPr>
            <p:spPr>
              <a:xfrm>
                <a:off x="1086867" y="6402526"/>
                <a:ext cx="90000" cy="11853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</p:grpSp>
        <p:sp>
          <p:nvSpPr>
            <p:cNvPr id="177" name="ZoneTexte 176"/>
            <p:cNvSpPr txBox="1"/>
            <p:nvPr/>
          </p:nvSpPr>
          <p:spPr>
            <a:xfrm>
              <a:off x="533086" y="6329251"/>
              <a:ext cx="12297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i="1" noProof="1">
                  <a:latin typeface="Times New Roman"/>
                  <a:cs typeface="Times New Roman"/>
                </a:rPr>
                <a:t>rbcL</a:t>
              </a:r>
              <a:r>
                <a:rPr lang="en-US" sz="1050" noProof="1">
                  <a:latin typeface="Times New Roman"/>
                  <a:cs typeface="Times New Roman"/>
                </a:rPr>
                <a:t>   X S</a:t>
              </a:r>
            </a:p>
          </p:txBody>
        </p:sp>
      </p:grpSp>
      <p:grpSp>
        <p:nvGrpSpPr>
          <p:cNvPr id="182" name="Grouper 181"/>
          <p:cNvGrpSpPr/>
          <p:nvPr/>
        </p:nvGrpSpPr>
        <p:grpSpPr>
          <a:xfrm>
            <a:off x="1224842" y="4196073"/>
            <a:ext cx="1229793" cy="253916"/>
            <a:chOff x="516899" y="6333642"/>
            <a:chExt cx="1229793" cy="253916"/>
          </a:xfrm>
        </p:grpSpPr>
        <p:grpSp>
          <p:nvGrpSpPr>
            <p:cNvPr id="183" name="Grouper 172"/>
            <p:cNvGrpSpPr/>
            <p:nvPr/>
          </p:nvGrpSpPr>
          <p:grpSpPr>
            <a:xfrm>
              <a:off x="558086" y="6402526"/>
              <a:ext cx="618781" cy="118534"/>
              <a:chOff x="558086" y="6402526"/>
              <a:chExt cx="618781" cy="118534"/>
            </a:xfrm>
          </p:grpSpPr>
          <p:sp>
            <p:nvSpPr>
              <p:cNvPr id="185" name="Rectangle 184"/>
              <p:cNvSpPr/>
              <p:nvPr/>
            </p:nvSpPr>
            <p:spPr>
              <a:xfrm>
                <a:off x="558086" y="6402526"/>
                <a:ext cx="36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186" name="Rectangle 185"/>
              <p:cNvSpPr/>
              <p:nvPr/>
            </p:nvSpPr>
            <p:spPr>
              <a:xfrm>
                <a:off x="961952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187" name="Rectangle 186"/>
              <p:cNvSpPr/>
              <p:nvPr/>
            </p:nvSpPr>
            <p:spPr>
              <a:xfrm>
                <a:off x="1086867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</p:grpSp>
        <p:sp>
          <p:nvSpPr>
            <p:cNvPr id="184" name="ZoneTexte 183"/>
            <p:cNvSpPr txBox="1"/>
            <p:nvPr/>
          </p:nvSpPr>
          <p:spPr>
            <a:xfrm>
              <a:off x="516899" y="6333642"/>
              <a:ext cx="12297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i="1" noProof="1">
                  <a:latin typeface="Times New Roman"/>
                  <a:cs typeface="Times New Roman"/>
                </a:rPr>
                <a:t>rbcL</a:t>
              </a:r>
              <a:r>
                <a:rPr lang="en-US" sz="1050" noProof="1">
                  <a:latin typeface="Times New Roman"/>
                  <a:cs typeface="Times New Roman"/>
                </a:rPr>
                <a:t>   X S</a:t>
              </a:r>
            </a:p>
          </p:txBody>
        </p:sp>
      </p:grpSp>
      <p:grpSp>
        <p:nvGrpSpPr>
          <p:cNvPr id="203" name="Grouper 202"/>
          <p:cNvGrpSpPr/>
          <p:nvPr/>
        </p:nvGrpSpPr>
        <p:grpSpPr>
          <a:xfrm>
            <a:off x="1191900" y="2697111"/>
            <a:ext cx="1287968" cy="253916"/>
            <a:chOff x="458795" y="6333573"/>
            <a:chExt cx="1287968" cy="253916"/>
          </a:xfrm>
        </p:grpSpPr>
        <p:grpSp>
          <p:nvGrpSpPr>
            <p:cNvPr id="204" name="Grouper 172"/>
            <p:cNvGrpSpPr/>
            <p:nvPr/>
          </p:nvGrpSpPr>
          <p:grpSpPr>
            <a:xfrm>
              <a:off x="458795" y="6402526"/>
              <a:ext cx="718072" cy="118534"/>
              <a:chOff x="458795" y="6402526"/>
              <a:chExt cx="718072" cy="118534"/>
            </a:xfrm>
          </p:grpSpPr>
          <p:sp>
            <p:nvSpPr>
              <p:cNvPr id="206" name="Rectangle 205"/>
              <p:cNvSpPr/>
              <p:nvPr/>
            </p:nvSpPr>
            <p:spPr>
              <a:xfrm>
                <a:off x="558086" y="6402526"/>
                <a:ext cx="36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207" name="Rectangle 206"/>
              <p:cNvSpPr/>
              <p:nvPr/>
            </p:nvSpPr>
            <p:spPr>
              <a:xfrm>
                <a:off x="961952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208" name="Rectangle 207"/>
              <p:cNvSpPr/>
              <p:nvPr/>
            </p:nvSpPr>
            <p:spPr>
              <a:xfrm>
                <a:off x="1086867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209" name="Triangle isocèle 208"/>
              <p:cNvSpPr>
                <a:spLocks noChangeAspect="1"/>
              </p:cNvSpPr>
              <p:nvPr/>
            </p:nvSpPr>
            <p:spPr>
              <a:xfrm rot="5400000">
                <a:off x="454369" y="6407348"/>
                <a:ext cx="103680" cy="94827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</p:grpSp>
        <p:sp>
          <p:nvSpPr>
            <p:cNvPr id="205" name="ZoneTexte 204"/>
            <p:cNvSpPr txBox="1"/>
            <p:nvPr/>
          </p:nvSpPr>
          <p:spPr>
            <a:xfrm>
              <a:off x="516970" y="6333573"/>
              <a:ext cx="12297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i="1" noProof="1">
                  <a:latin typeface="Times New Roman"/>
                  <a:cs typeface="Times New Roman"/>
                </a:rPr>
                <a:t>rbcL</a:t>
              </a:r>
              <a:r>
                <a:rPr lang="en-US" sz="1050" noProof="1">
                  <a:latin typeface="Times New Roman"/>
                  <a:cs typeface="Times New Roman"/>
                </a:rPr>
                <a:t>   X S</a:t>
              </a:r>
            </a:p>
          </p:txBody>
        </p:sp>
      </p:grpSp>
      <p:grpSp>
        <p:nvGrpSpPr>
          <p:cNvPr id="210" name="Grouper 209"/>
          <p:cNvGrpSpPr/>
          <p:nvPr/>
        </p:nvGrpSpPr>
        <p:grpSpPr>
          <a:xfrm>
            <a:off x="3936789" y="2721969"/>
            <a:ext cx="1286871" cy="253916"/>
            <a:chOff x="458795" y="6328986"/>
            <a:chExt cx="1286871" cy="253916"/>
          </a:xfrm>
        </p:grpSpPr>
        <p:grpSp>
          <p:nvGrpSpPr>
            <p:cNvPr id="211" name="Grouper 172"/>
            <p:cNvGrpSpPr/>
            <p:nvPr/>
          </p:nvGrpSpPr>
          <p:grpSpPr>
            <a:xfrm>
              <a:off x="458795" y="6402526"/>
              <a:ext cx="718072" cy="118534"/>
              <a:chOff x="458795" y="6402526"/>
              <a:chExt cx="718072" cy="118534"/>
            </a:xfrm>
          </p:grpSpPr>
          <p:sp>
            <p:nvSpPr>
              <p:cNvPr id="213" name="Rectangle 212"/>
              <p:cNvSpPr/>
              <p:nvPr/>
            </p:nvSpPr>
            <p:spPr>
              <a:xfrm>
                <a:off x="558086" y="6402526"/>
                <a:ext cx="360000" cy="118534"/>
              </a:xfrm>
              <a:prstGeom prst="rect">
                <a:avLst/>
              </a:prstGeom>
              <a:solidFill>
                <a:srgbClr val="CCFFCC"/>
              </a:solidFill>
              <a:ln>
                <a:solidFill>
                  <a:srgbClr val="008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214" name="Rectangle 213"/>
              <p:cNvSpPr/>
              <p:nvPr/>
            </p:nvSpPr>
            <p:spPr>
              <a:xfrm>
                <a:off x="961952" y="6402526"/>
                <a:ext cx="90000" cy="118534"/>
              </a:xfrm>
              <a:prstGeom prst="rect">
                <a:avLst/>
              </a:prstGeom>
              <a:solidFill>
                <a:srgbClr val="CCFFCC"/>
              </a:solidFill>
              <a:ln>
                <a:solidFill>
                  <a:srgbClr val="008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215" name="Rectangle 214"/>
              <p:cNvSpPr/>
              <p:nvPr/>
            </p:nvSpPr>
            <p:spPr>
              <a:xfrm>
                <a:off x="1086867" y="6402526"/>
                <a:ext cx="90000" cy="118534"/>
              </a:xfrm>
              <a:prstGeom prst="rect">
                <a:avLst/>
              </a:prstGeom>
              <a:solidFill>
                <a:srgbClr val="CCFFCC"/>
              </a:solidFill>
              <a:ln>
                <a:solidFill>
                  <a:srgbClr val="008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216" name="Triangle isocèle 215"/>
              <p:cNvSpPr>
                <a:spLocks noChangeAspect="1"/>
              </p:cNvSpPr>
              <p:nvPr/>
            </p:nvSpPr>
            <p:spPr>
              <a:xfrm rot="5400000">
                <a:off x="454369" y="6407348"/>
                <a:ext cx="103680" cy="94827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</p:grpSp>
        <p:sp>
          <p:nvSpPr>
            <p:cNvPr id="212" name="ZoneTexte 211"/>
            <p:cNvSpPr txBox="1"/>
            <p:nvPr/>
          </p:nvSpPr>
          <p:spPr>
            <a:xfrm>
              <a:off x="515873" y="6328986"/>
              <a:ext cx="12297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i="1" noProof="1">
                  <a:latin typeface="Times New Roman"/>
                  <a:cs typeface="Times New Roman"/>
                </a:rPr>
                <a:t>rbcL</a:t>
              </a:r>
              <a:r>
                <a:rPr lang="en-US" sz="1050" noProof="1">
                  <a:latin typeface="Times New Roman"/>
                  <a:cs typeface="Times New Roman"/>
                </a:rPr>
                <a:t>   X S</a:t>
              </a:r>
            </a:p>
          </p:txBody>
        </p:sp>
      </p:grpSp>
      <p:grpSp>
        <p:nvGrpSpPr>
          <p:cNvPr id="224" name="Grouper 223"/>
          <p:cNvGrpSpPr/>
          <p:nvPr/>
        </p:nvGrpSpPr>
        <p:grpSpPr>
          <a:xfrm>
            <a:off x="3956686" y="4220626"/>
            <a:ext cx="1229793" cy="253916"/>
            <a:chOff x="532688" y="6331454"/>
            <a:chExt cx="1229793" cy="253916"/>
          </a:xfrm>
        </p:grpSpPr>
        <p:grpSp>
          <p:nvGrpSpPr>
            <p:cNvPr id="225" name="Grouper 172"/>
            <p:cNvGrpSpPr/>
            <p:nvPr/>
          </p:nvGrpSpPr>
          <p:grpSpPr>
            <a:xfrm>
              <a:off x="558086" y="6402526"/>
              <a:ext cx="618781" cy="118534"/>
              <a:chOff x="558086" y="6402526"/>
              <a:chExt cx="618781" cy="118534"/>
            </a:xfrm>
          </p:grpSpPr>
          <p:sp>
            <p:nvSpPr>
              <p:cNvPr id="227" name="Rectangle 226"/>
              <p:cNvSpPr/>
              <p:nvPr/>
            </p:nvSpPr>
            <p:spPr>
              <a:xfrm>
                <a:off x="558086" y="6402526"/>
                <a:ext cx="36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228" name="Rectangle 227"/>
              <p:cNvSpPr/>
              <p:nvPr/>
            </p:nvSpPr>
            <p:spPr>
              <a:xfrm>
                <a:off x="961952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  <p:sp>
            <p:nvSpPr>
              <p:cNvPr id="229" name="Rectangle 228"/>
              <p:cNvSpPr/>
              <p:nvPr/>
            </p:nvSpPr>
            <p:spPr>
              <a:xfrm>
                <a:off x="1086867" y="6402526"/>
                <a:ext cx="90000" cy="118534"/>
              </a:xfrm>
              <a:prstGeom prst="rect">
                <a:avLst/>
              </a:prstGeom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1"/>
              </a:p>
            </p:txBody>
          </p:sp>
        </p:grpSp>
        <p:sp>
          <p:nvSpPr>
            <p:cNvPr id="226" name="ZoneTexte 225"/>
            <p:cNvSpPr txBox="1"/>
            <p:nvPr/>
          </p:nvSpPr>
          <p:spPr>
            <a:xfrm>
              <a:off x="532688" y="6331454"/>
              <a:ext cx="12297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i="1" noProof="1">
                  <a:latin typeface="Times New Roman"/>
                  <a:cs typeface="Times New Roman"/>
                </a:rPr>
                <a:t>rbcL</a:t>
              </a:r>
              <a:r>
                <a:rPr lang="en-US" sz="1050" noProof="1">
                  <a:latin typeface="Times New Roman"/>
                  <a:cs typeface="Times New Roman"/>
                </a:rPr>
                <a:t>   X S</a:t>
              </a:r>
            </a:p>
          </p:txBody>
        </p:sp>
      </p:grpSp>
      <p:sp>
        <p:nvSpPr>
          <p:cNvPr id="159" name="ZoneTexte 158"/>
          <p:cNvSpPr txBox="1"/>
          <p:nvPr/>
        </p:nvSpPr>
        <p:spPr>
          <a:xfrm>
            <a:off x="2478169" y="4182968"/>
            <a:ext cx="56860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prk</a:t>
            </a:r>
            <a:r>
              <a:rPr lang="en-GB" sz="1050" noProof="1">
                <a:latin typeface="Times New Roman"/>
                <a:cs typeface="Times New Roman"/>
              </a:rPr>
              <a:t>  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815BF42-5594-29C5-8E81-E57E441951F2}"/>
              </a:ext>
            </a:extLst>
          </p:cNvPr>
          <p:cNvGrpSpPr/>
          <p:nvPr/>
        </p:nvGrpSpPr>
        <p:grpSpPr>
          <a:xfrm>
            <a:off x="3749777" y="2894078"/>
            <a:ext cx="230832" cy="595035"/>
            <a:chOff x="2665554" y="378521"/>
            <a:chExt cx="230832" cy="59503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F4B1D72-5D98-9207-89A9-40C4BE789E61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05F624AF-B60A-955C-A8D9-1C2095EF7CCD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18378C39-2DC1-A706-83B1-C0A98C3D56FB}"/>
              </a:ext>
            </a:extLst>
          </p:cNvPr>
          <p:cNvGrpSpPr/>
          <p:nvPr/>
        </p:nvGrpSpPr>
        <p:grpSpPr>
          <a:xfrm>
            <a:off x="997122" y="2884598"/>
            <a:ext cx="230832" cy="595035"/>
            <a:chOff x="2665554" y="378521"/>
            <a:chExt cx="230832" cy="59503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F538B51-18F6-FF59-BA4A-506ED860BEFB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4535F391-112A-2538-D693-AF20728981AF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7E04299-C60A-B271-4FEC-7437543C6326}"/>
              </a:ext>
            </a:extLst>
          </p:cNvPr>
          <p:cNvGrpSpPr/>
          <p:nvPr/>
        </p:nvGrpSpPr>
        <p:grpSpPr>
          <a:xfrm>
            <a:off x="957431" y="5187191"/>
            <a:ext cx="230832" cy="595035"/>
            <a:chOff x="2665554" y="378521"/>
            <a:chExt cx="230832" cy="59503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8729D9F-59C9-6D9D-E7D9-7EC98C2BD1BA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1B1A0032-999F-F02A-30B8-A4BD468B28F7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C7B9B7D9-969F-F339-0F20-436F8AC06F09}"/>
              </a:ext>
            </a:extLst>
          </p:cNvPr>
          <p:cNvGrpSpPr/>
          <p:nvPr/>
        </p:nvGrpSpPr>
        <p:grpSpPr>
          <a:xfrm>
            <a:off x="3759804" y="5281162"/>
            <a:ext cx="230832" cy="595035"/>
            <a:chOff x="2665554" y="378521"/>
            <a:chExt cx="230832" cy="595035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C153263-7DC5-E9C7-2E58-09A3A57D90CF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0842D274-8B61-9D68-AE9A-DA25D967767E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5E22BFD1-2BB4-1FE8-3639-10625ED19911}"/>
              </a:ext>
            </a:extLst>
          </p:cNvPr>
          <p:cNvSpPr/>
          <p:nvPr/>
        </p:nvSpPr>
        <p:spPr>
          <a:xfrm>
            <a:off x="1856287" y="3642131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2DF33E7-AD90-57CC-5F2A-49781387A112}"/>
              </a:ext>
            </a:extLst>
          </p:cNvPr>
          <p:cNvSpPr/>
          <p:nvPr/>
        </p:nvSpPr>
        <p:spPr>
          <a:xfrm>
            <a:off x="1452735" y="3643704"/>
            <a:ext cx="360000" cy="118534"/>
          </a:xfrm>
          <a:prstGeom prst="rect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D90946F1-D38A-7EC1-98E0-BDBB176D4B58}"/>
              </a:ext>
            </a:extLst>
          </p:cNvPr>
          <p:cNvSpPr txBox="1"/>
          <p:nvPr/>
        </p:nvSpPr>
        <p:spPr>
          <a:xfrm>
            <a:off x="1813357" y="3568318"/>
            <a:ext cx="5021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noProof="1">
                <a:latin typeface="Times New Roman"/>
                <a:cs typeface="Times New Roman"/>
              </a:rPr>
              <a:t>Km</a:t>
            </a:r>
            <a:r>
              <a:rPr lang="en-US" sz="1050" i="1" baseline="30000" noProof="1">
                <a:latin typeface="Times New Roman"/>
                <a:cs typeface="Times New Roman"/>
              </a:rPr>
              <a:t>R</a:t>
            </a:r>
            <a:r>
              <a:rPr lang="en-US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65F35E94-19A1-F818-1529-038FA0FAB032}"/>
              </a:ext>
            </a:extLst>
          </p:cNvPr>
          <p:cNvSpPr txBox="1"/>
          <p:nvPr/>
        </p:nvSpPr>
        <p:spPr>
          <a:xfrm>
            <a:off x="1406255" y="3576105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  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0DE8279B-1239-AADD-7683-CCA7386D911F}"/>
              </a:ext>
            </a:extLst>
          </p:cNvPr>
          <p:cNvSpPr/>
          <p:nvPr/>
        </p:nvSpPr>
        <p:spPr>
          <a:xfrm>
            <a:off x="1790966" y="5949423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B092AE31-669B-7EEA-396A-CF610E0A2C29}"/>
              </a:ext>
            </a:extLst>
          </p:cNvPr>
          <p:cNvSpPr/>
          <p:nvPr/>
        </p:nvSpPr>
        <p:spPr>
          <a:xfrm>
            <a:off x="1387414" y="5950996"/>
            <a:ext cx="360000" cy="118534"/>
          </a:xfrm>
          <a:prstGeom prst="rect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35CC03A6-E879-DB88-350B-F692D556E3DD}"/>
              </a:ext>
            </a:extLst>
          </p:cNvPr>
          <p:cNvSpPr txBox="1"/>
          <p:nvPr/>
        </p:nvSpPr>
        <p:spPr>
          <a:xfrm>
            <a:off x="1772267" y="5875260"/>
            <a:ext cx="5021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noProof="1">
                <a:latin typeface="Times New Roman"/>
                <a:cs typeface="Times New Roman"/>
              </a:rPr>
              <a:t>Km</a:t>
            </a:r>
            <a:r>
              <a:rPr lang="en-US" sz="1050" i="1" baseline="30000" noProof="1">
                <a:latin typeface="Times New Roman"/>
                <a:cs typeface="Times New Roman"/>
              </a:rPr>
              <a:t>R</a:t>
            </a:r>
            <a:r>
              <a:rPr lang="en-US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D5A00641-1056-863B-C387-ECA4141FF2E1}"/>
              </a:ext>
            </a:extLst>
          </p:cNvPr>
          <p:cNvSpPr txBox="1"/>
          <p:nvPr/>
        </p:nvSpPr>
        <p:spPr>
          <a:xfrm>
            <a:off x="1359032" y="5874810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DB9076B-4622-F389-BAA1-057CB4891929}"/>
              </a:ext>
            </a:extLst>
          </p:cNvPr>
          <p:cNvSpPr/>
          <p:nvPr/>
        </p:nvSpPr>
        <p:spPr>
          <a:xfrm>
            <a:off x="4602632" y="5994483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08D645EB-0BA8-867A-4873-A818217BAC1A}"/>
              </a:ext>
            </a:extLst>
          </p:cNvPr>
          <p:cNvSpPr/>
          <p:nvPr/>
        </p:nvSpPr>
        <p:spPr>
          <a:xfrm>
            <a:off x="4199080" y="5996056"/>
            <a:ext cx="360000" cy="118534"/>
          </a:xfrm>
          <a:prstGeom prst="rect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F294CB3C-5535-1CD9-1D0C-3D497BB47233}"/>
              </a:ext>
            </a:extLst>
          </p:cNvPr>
          <p:cNvSpPr txBox="1"/>
          <p:nvPr/>
        </p:nvSpPr>
        <p:spPr>
          <a:xfrm>
            <a:off x="4570418" y="5920316"/>
            <a:ext cx="502128" cy="25391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050" i="1" noProof="1">
                <a:latin typeface="Times New Roman"/>
                <a:cs typeface="Times New Roman"/>
              </a:rPr>
              <a:t>Km</a:t>
            </a:r>
            <a:r>
              <a:rPr lang="en-US" sz="1050" i="1" baseline="30000" noProof="1">
                <a:latin typeface="Times New Roman"/>
                <a:cs typeface="Times New Roman"/>
              </a:rPr>
              <a:t>R</a:t>
            </a:r>
            <a:r>
              <a:rPr lang="en-US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703794BB-5923-3073-7CDA-0C42E0706A97}"/>
              </a:ext>
            </a:extLst>
          </p:cNvPr>
          <p:cNvSpPr txBox="1"/>
          <p:nvPr/>
        </p:nvSpPr>
        <p:spPr>
          <a:xfrm>
            <a:off x="4170698" y="5910858"/>
            <a:ext cx="468117" cy="25391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8C0C9ED9-A0B4-2706-4766-B2191A838B71}"/>
              </a:ext>
            </a:extLst>
          </p:cNvPr>
          <p:cNvSpPr/>
          <p:nvPr/>
        </p:nvSpPr>
        <p:spPr>
          <a:xfrm>
            <a:off x="2386698" y="6560803"/>
            <a:ext cx="360000" cy="118534"/>
          </a:xfrm>
          <a:prstGeom prst="rect">
            <a:avLst/>
          </a:prstGeom>
          <a:solidFill>
            <a:srgbClr val="2B1BBB"/>
          </a:solidFill>
          <a:ln>
            <a:solidFill>
              <a:srgbClr val="2B1BB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9EBEBD33-BCCE-FD05-3050-2C4316F80707}"/>
              </a:ext>
            </a:extLst>
          </p:cNvPr>
          <p:cNvSpPr txBox="1"/>
          <p:nvPr/>
        </p:nvSpPr>
        <p:spPr>
          <a:xfrm>
            <a:off x="2293086" y="6472244"/>
            <a:ext cx="568602" cy="25391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  prk</a:t>
            </a:r>
            <a:r>
              <a:rPr lang="en-GB" sz="1050" noProof="1">
                <a:latin typeface="Times New Roman"/>
                <a:cs typeface="Times New Roman"/>
              </a:rPr>
              <a:t>  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4ABB070-39A7-AB92-D13B-C702235100D8}"/>
              </a:ext>
            </a:extLst>
          </p:cNvPr>
          <p:cNvSpPr/>
          <p:nvPr/>
        </p:nvSpPr>
        <p:spPr>
          <a:xfrm>
            <a:off x="5216379" y="6612129"/>
            <a:ext cx="360000" cy="118534"/>
          </a:xfrm>
          <a:prstGeom prst="rect">
            <a:avLst/>
          </a:prstGeom>
          <a:solidFill>
            <a:srgbClr val="2B1BBB"/>
          </a:solidFill>
          <a:ln>
            <a:solidFill>
              <a:srgbClr val="2B1BB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6D54B860-9581-C422-909D-80FE4595AAFE}"/>
              </a:ext>
            </a:extLst>
          </p:cNvPr>
          <p:cNvSpPr txBox="1"/>
          <p:nvPr/>
        </p:nvSpPr>
        <p:spPr>
          <a:xfrm>
            <a:off x="5194292" y="6532636"/>
            <a:ext cx="56860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prk</a:t>
            </a:r>
            <a:r>
              <a:rPr lang="en-GB" sz="1050" noProof="1">
                <a:latin typeface="Times New Roman"/>
                <a:cs typeface="Times New Roman"/>
              </a:rPr>
              <a:t>  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9778B1E0-FF08-14AB-7FB7-82175CC5EA20}"/>
              </a:ext>
            </a:extLst>
          </p:cNvPr>
          <p:cNvSpPr txBox="1"/>
          <p:nvPr/>
        </p:nvSpPr>
        <p:spPr>
          <a:xfrm>
            <a:off x="82886" y="7283741"/>
            <a:ext cx="662127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S2. Schematic representation of the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-producing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Synechocystis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PCC 6803 strains overexpressing CO</a:t>
            </a:r>
            <a:r>
              <a:rPr lang="en-GB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-fixation genes</a:t>
            </a:r>
          </a:p>
          <a:p>
            <a:pPr algn="just"/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Cells are shown as light-green rectangles. Their chromosome (blue line)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harbors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indigenous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RubisCO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operon (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rbcLXS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blue rectangles) and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phosphoribulokinase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(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prk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dark-blue rectangle), as well as the heterologous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marker (orange-hatched rectangle) and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synthase gene (FS, green rectangle) expressed from the strong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promoter (red triangle).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-derived plasmids (black rectangles) are named as pCprk7425 (over-expression of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prk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from C.7425), pCrbc6803 (over-expression of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rbcLXS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operon from S.6803), pCrbc7002 (over-expression of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rbcLXS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operon from S.7002), pCrbc7425 (over-expression of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rbcLXS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operon from C.7425) or pCrbc7942 (over-expression of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rbcLS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operon from S.7942).</a:t>
            </a:r>
          </a:p>
        </p:txBody>
      </p:sp>
      <p:sp>
        <p:nvSpPr>
          <p:cNvPr id="93" name="ZoneTexte 92">
            <a:extLst>
              <a:ext uri="{FF2B5EF4-FFF2-40B4-BE49-F238E27FC236}">
                <a16:creationId xmlns:a16="http://schemas.microsoft.com/office/drawing/2014/main" id="{3F0A5D01-F3F3-E94F-58A0-8BD574A99EFD}"/>
              </a:ext>
            </a:extLst>
          </p:cNvPr>
          <p:cNvSpPr txBox="1"/>
          <p:nvPr/>
        </p:nvSpPr>
        <p:spPr>
          <a:xfrm>
            <a:off x="4186251" y="3902642"/>
            <a:ext cx="9428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E99C2BDC-87CF-3DE2-28C3-DC40B7349037}"/>
              </a:ext>
            </a:extLst>
          </p:cNvPr>
          <p:cNvSpPr/>
          <p:nvPr/>
        </p:nvSpPr>
        <p:spPr>
          <a:xfrm>
            <a:off x="4576672" y="3668065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5C3BBDBC-81A4-624F-0E42-B3B43D2B1044}"/>
              </a:ext>
            </a:extLst>
          </p:cNvPr>
          <p:cNvSpPr/>
          <p:nvPr/>
        </p:nvSpPr>
        <p:spPr>
          <a:xfrm>
            <a:off x="4173120" y="3669638"/>
            <a:ext cx="360000" cy="118534"/>
          </a:xfrm>
          <a:prstGeom prst="rect">
            <a:avLst/>
          </a:prstGeom>
          <a:solidFill>
            <a:srgbClr val="008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4715F29F-D82C-A3F8-0703-73F59E49651C}"/>
              </a:ext>
            </a:extLst>
          </p:cNvPr>
          <p:cNvSpPr txBox="1"/>
          <p:nvPr/>
        </p:nvSpPr>
        <p:spPr>
          <a:xfrm>
            <a:off x="4557970" y="3584898"/>
            <a:ext cx="5021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noProof="1">
                <a:latin typeface="Times New Roman"/>
                <a:cs typeface="Times New Roman"/>
              </a:rPr>
              <a:t>Km</a:t>
            </a:r>
            <a:r>
              <a:rPr lang="en-US" sz="1050" i="1" baseline="30000" noProof="1">
                <a:latin typeface="Times New Roman"/>
                <a:cs typeface="Times New Roman"/>
              </a:rPr>
              <a:t>R</a:t>
            </a:r>
            <a:r>
              <a:rPr lang="en-US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id="{A9079DC5-1258-AD73-6E24-8059B3C07B3C}"/>
              </a:ext>
            </a:extLst>
          </p:cNvPr>
          <p:cNvSpPr txBox="1"/>
          <p:nvPr/>
        </p:nvSpPr>
        <p:spPr>
          <a:xfrm>
            <a:off x="4144738" y="3593456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DD6DD9-D7DA-11C1-181B-EA51B37926DF}"/>
              </a:ext>
            </a:extLst>
          </p:cNvPr>
          <p:cNvSpPr txBox="1"/>
          <p:nvPr/>
        </p:nvSpPr>
        <p:spPr>
          <a:xfrm>
            <a:off x="1478627" y="2249509"/>
            <a:ext cx="10005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S6803-ChrFS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FC08AF7-8471-965E-974A-790A92625435}"/>
              </a:ext>
            </a:extLst>
          </p:cNvPr>
          <p:cNvSpPr txBox="1"/>
          <p:nvPr/>
        </p:nvSpPr>
        <p:spPr>
          <a:xfrm>
            <a:off x="3958684" y="2268595"/>
            <a:ext cx="18229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S6803-ChrFS + pCprk7425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71EC71C-3B2D-1E81-4717-3BAF4284FF60}"/>
              </a:ext>
            </a:extLst>
          </p:cNvPr>
          <p:cNvSpPr txBox="1"/>
          <p:nvPr/>
        </p:nvSpPr>
        <p:spPr>
          <a:xfrm>
            <a:off x="3980609" y="4554121"/>
            <a:ext cx="18069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S6803-ChrFS + pCrbc7002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A37161-C0DA-C932-DFE1-0822700363BB}"/>
              </a:ext>
            </a:extLst>
          </p:cNvPr>
          <p:cNvSpPr txBox="1"/>
          <p:nvPr/>
        </p:nvSpPr>
        <p:spPr>
          <a:xfrm>
            <a:off x="1184712" y="4554121"/>
            <a:ext cx="18069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S6803-ChrFS + pCrbc6803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0FAEF9B-2AE1-BBD0-9F56-45A610FE34A3}"/>
              </a:ext>
            </a:extLst>
          </p:cNvPr>
          <p:cNvSpPr txBox="1"/>
          <p:nvPr/>
        </p:nvSpPr>
        <p:spPr>
          <a:xfrm>
            <a:off x="3974714" y="6932717"/>
            <a:ext cx="18069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S6803-ChrFS + pCrbc7942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88C88AD-AB27-A246-90BE-B4BE0A6BAEFA}"/>
              </a:ext>
            </a:extLst>
          </p:cNvPr>
          <p:cNvSpPr txBox="1"/>
          <p:nvPr/>
        </p:nvSpPr>
        <p:spPr>
          <a:xfrm>
            <a:off x="1075473" y="6905205"/>
            <a:ext cx="18069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S6803-ChrFS + pCrbc7425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DC92790-C143-E193-E276-50748BE612A1}"/>
              </a:ext>
            </a:extLst>
          </p:cNvPr>
          <p:cNvSpPr txBox="1"/>
          <p:nvPr/>
        </p:nvSpPr>
        <p:spPr>
          <a:xfrm>
            <a:off x="2390182" y="1883956"/>
            <a:ext cx="5607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solidFill>
                  <a:schemeClr val="bg1"/>
                </a:solidFill>
                <a:latin typeface="Times New Roman"/>
                <a:cs typeface="Times New Roman"/>
              </a:rPr>
              <a:t> prk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490821B9-9AFC-90C0-2E43-ED0346044B7B}"/>
              </a:ext>
            </a:extLst>
          </p:cNvPr>
          <p:cNvGrpSpPr/>
          <p:nvPr/>
        </p:nvGrpSpPr>
        <p:grpSpPr>
          <a:xfrm>
            <a:off x="3654608" y="612160"/>
            <a:ext cx="230832" cy="595035"/>
            <a:chOff x="2665554" y="378521"/>
            <a:chExt cx="230832" cy="595035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DDA54B5-543A-85D6-162B-65BE3BD2AF19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6AB8215E-EC32-321A-C31D-55D306D0DC07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5612</TotalTime>
  <Words>251</Words>
  <Application>Microsoft Macintosh PowerPoint</Application>
  <PresentationFormat>Affichage à l'écran (4:3)</PresentationFormat>
  <Paragraphs>55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Corinne Chauvat</dc:creator>
  <cp:lastModifiedBy>Microsoft Office User</cp:lastModifiedBy>
  <cp:revision>48</cp:revision>
  <dcterms:created xsi:type="dcterms:W3CDTF">2023-08-02T22:40:07Z</dcterms:created>
  <dcterms:modified xsi:type="dcterms:W3CDTF">2023-11-13T15:53:03Z</dcterms:modified>
</cp:coreProperties>
</file>