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2" r:id="rId2"/>
  </p:sldIdLst>
  <p:sldSz cx="6858000" cy="9144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9864"/>
    <a:srgbClr val="2B1BBB"/>
    <a:srgbClr val="EDAE69"/>
    <a:srgbClr val="D26FD3"/>
    <a:srgbClr val="BB59B3"/>
    <a:srgbClr val="020000"/>
    <a:srgbClr val="942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68"/>
    <p:restoredTop sz="94683"/>
  </p:normalViewPr>
  <p:slideViewPr>
    <p:cSldViewPr snapToGrid="0" snapToObjects="1" showGuides="1">
      <p:cViewPr varScale="1">
        <p:scale>
          <a:sx n="156" d="100"/>
          <a:sy n="156" d="100"/>
        </p:scale>
        <p:origin x="1592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A3E56-A474-FF44-A85E-14F43F9563B7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85DB3-8BBB-C849-AD7B-B0B992B9C7C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200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 7425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85DB3-8BBB-C849-AD7B-B0B992B9C7C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952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722050" y="236572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846529" y="1291550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/>
          <p:cNvSpPr txBox="1"/>
          <p:nvPr/>
        </p:nvSpPr>
        <p:spPr>
          <a:xfrm>
            <a:off x="1390122" y="1465545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9778B1E0-FF08-14AB-7FB7-82175CC5EA20}"/>
              </a:ext>
            </a:extLst>
          </p:cNvPr>
          <p:cNvSpPr txBox="1"/>
          <p:nvPr/>
        </p:nvSpPr>
        <p:spPr>
          <a:xfrm>
            <a:off x="136361" y="6980174"/>
            <a:ext cx="659694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S4. Schematic representation of the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Synechocystis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PCC 6803 strains producing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limonene in the presence, or not, of an extra 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from 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Synechocystis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PCC 6803 or 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Synechococcus</a:t>
            </a:r>
            <a:r>
              <a:rPr lang="en-GB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PCC 7002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Cells are represented as light-green rectangles. Their chromosome (blue line) carries the indigenous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(light-blue rectangle, 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-derived plasmids (black lines) are named according to the genes (or operons) they expressed from their strong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promoter (red triangle).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overexpress the FS gene (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synthase, green rectangle) alone (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or in operon with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genes from S.6803 (pCFS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or S.7002 (pCFS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Similarly,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pCLS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pCLS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overexpress the LS gene (limonene synthase, yellow rectangle) alone (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or in operon with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genes from S.6803 (pCLS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or S.7002 (pCLS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  <p:sp>
        <p:nvSpPr>
          <p:cNvPr id="104" name="Rectangle à coins arrondis 118">
            <a:extLst>
              <a:ext uri="{FF2B5EF4-FFF2-40B4-BE49-F238E27FC236}">
                <a16:creationId xmlns:a16="http://schemas.microsoft.com/office/drawing/2014/main" id="{A5B9AD4E-4038-8439-D39E-D7F0A7FFA825}"/>
              </a:ext>
            </a:extLst>
          </p:cNvPr>
          <p:cNvSpPr/>
          <p:nvPr/>
        </p:nvSpPr>
        <p:spPr>
          <a:xfrm>
            <a:off x="882299" y="438010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739D1D76-5516-2166-D76D-B807C9565CE0}"/>
              </a:ext>
            </a:extLst>
          </p:cNvPr>
          <p:cNvSpPr txBox="1"/>
          <p:nvPr/>
        </p:nvSpPr>
        <p:spPr>
          <a:xfrm>
            <a:off x="1136461" y="708148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pCFS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848ED348-0952-5323-FBCF-E13D33A15C66}"/>
              </a:ext>
            </a:extLst>
          </p:cNvPr>
          <p:cNvGrpSpPr/>
          <p:nvPr/>
        </p:nvGrpSpPr>
        <p:grpSpPr>
          <a:xfrm>
            <a:off x="774131" y="508283"/>
            <a:ext cx="230832" cy="595035"/>
            <a:chOff x="2665554" y="378521"/>
            <a:chExt cx="230832" cy="595035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4036D9A-5EFA-7F78-7569-38BAC103BFF4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9E5E87EC-52C3-11FA-983A-0158D252BF5C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09" name="Triangle isocèle 117">
            <a:extLst>
              <a:ext uri="{FF2B5EF4-FFF2-40B4-BE49-F238E27FC236}">
                <a16:creationId xmlns:a16="http://schemas.microsoft.com/office/drawing/2014/main" id="{BD1A0A6B-69E2-F06A-13CD-7529F7A8C370}"/>
              </a:ext>
            </a:extLst>
          </p:cNvPr>
          <p:cNvSpPr/>
          <p:nvPr/>
        </p:nvSpPr>
        <p:spPr>
          <a:xfrm rot="5400000">
            <a:off x="916234" y="369022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E72B18D-8266-CC5D-EB30-5E6D1D358110}"/>
              </a:ext>
            </a:extLst>
          </p:cNvPr>
          <p:cNvSpPr/>
          <p:nvPr/>
        </p:nvSpPr>
        <p:spPr>
          <a:xfrm>
            <a:off x="1037983" y="365230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CA5EE73B-C32C-A866-8174-4E4882FB42D8}"/>
              </a:ext>
            </a:extLst>
          </p:cNvPr>
          <p:cNvSpPr txBox="1"/>
          <p:nvPr/>
        </p:nvSpPr>
        <p:spPr>
          <a:xfrm>
            <a:off x="429253" y="-174832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2AAE463C-86F5-82B7-3F23-5D5449EE46FD}"/>
              </a:ext>
            </a:extLst>
          </p:cNvPr>
          <p:cNvSpPr txBox="1"/>
          <p:nvPr/>
        </p:nvSpPr>
        <p:spPr>
          <a:xfrm>
            <a:off x="1046769" y="294944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39" name="ZoneTexte 238">
            <a:extLst>
              <a:ext uri="{FF2B5EF4-FFF2-40B4-BE49-F238E27FC236}">
                <a16:creationId xmlns:a16="http://schemas.microsoft.com/office/drawing/2014/main" id="{8985C4DA-7A32-1CF9-99BA-6A3670DB2DCC}"/>
              </a:ext>
            </a:extLst>
          </p:cNvPr>
          <p:cNvSpPr txBox="1"/>
          <p:nvPr/>
        </p:nvSpPr>
        <p:spPr>
          <a:xfrm>
            <a:off x="1215310" y="2078002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B47D8878-6CEA-55BB-6FCC-05A7F93BF995}"/>
              </a:ext>
            </a:extLst>
          </p:cNvPr>
          <p:cNvSpPr/>
          <p:nvPr/>
        </p:nvSpPr>
        <p:spPr>
          <a:xfrm>
            <a:off x="791463" y="2417360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 à coins arrondis 3">
            <a:extLst>
              <a:ext uri="{FF2B5EF4-FFF2-40B4-BE49-F238E27FC236}">
                <a16:creationId xmlns:a16="http://schemas.microsoft.com/office/drawing/2014/main" id="{6F594A14-FC5A-CC32-B3BE-BBC8F9A7C373}"/>
              </a:ext>
            </a:extLst>
          </p:cNvPr>
          <p:cNvSpPr/>
          <p:nvPr/>
        </p:nvSpPr>
        <p:spPr>
          <a:xfrm>
            <a:off x="948566" y="3437516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0" name="ZoneTexte 149">
            <a:extLst>
              <a:ext uri="{FF2B5EF4-FFF2-40B4-BE49-F238E27FC236}">
                <a16:creationId xmlns:a16="http://schemas.microsoft.com/office/drawing/2014/main" id="{E15CD7A9-2BFE-F8C0-1220-5AF9D6FC6874}"/>
              </a:ext>
            </a:extLst>
          </p:cNvPr>
          <p:cNvSpPr txBox="1"/>
          <p:nvPr/>
        </p:nvSpPr>
        <p:spPr>
          <a:xfrm>
            <a:off x="1492159" y="3611511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52" name="Rectangle à coins arrondis 118">
            <a:extLst>
              <a:ext uri="{FF2B5EF4-FFF2-40B4-BE49-F238E27FC236}">
                <a16:creationId xmlns:a16="http://schemas.microsoft.com/office/drawing/2014/main" id="{5774A6E5-2468-252F-214E-FFD62203615B}"/>
              </a:ext>
            </a:extLst>
          </p:cNvPr>
          <p:cNvSpPr/>
          <p:nvPr/>
        </p:nvSpPr>
        <p:spPr>
          <a:xfrm>
            <a:off x="1050840" y="2583976"/>
            <a:ext cx="1161716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ZoneTexte 152">
            <a:extLst>
              <a:ext uri="{FF2B5EF4-FFF2-40B4-BE49-F238E27FC236}">
                <a16:creationId xmlns:a16="http://schemas.microsoft.com/office/drawing/2014/main" id="{90BDD2A1-13EB-016B-FD28-748CFAB25E59}"/>
              </a:ext>
            </a:extLst>
          </p:cNvPr>
          <p:cNvSpPr txBox="1"/>
          <p:nvPr/>
        </p:nvSpPr>
        <p:spPr>
          <a:xfrm>
            <a:off x="1184496" y="2824735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54" name="Groupe 153">
            <a:extLst>
              <a:ext uri="{FF2B5EF4-FFF2-40B4-BE49-F238E27FC236}">
                <a16:creationId xmlns:a16="http://schemas.microsoft.com/office/drawing/2014/main" id="{97374714-76EE-11F1-B452-D1279E4FB490}"/>
              </a:ext>
            </a:extLst>
          </p:cNvPr>
          <p:cNvGrpSpPr/>
          <p:nvPr/>
        </p:nvGrpSpPr>
        <p:grpSpPr>
          <a:xfrm>
            <a:off x="942672" y="2654249"/>
            <a:ext cx="230832" cy="595035"/>
            <a:chOff x="2665554" y="378521"/>
            <a:chExt cx="230832" cy="595035"/>
          </a:xfrm>
        </p:grpSpPr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75822462-3100-9D5D-9A90-084ADB63280C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7" name="ZoneTexte 156">
              <a:extLst>
                <a:ext uri="{FF2B5EF4-FFF2-40B4-BE49-F238E27FC236}">
                  <a16:creationId xmlns:a16="http://schemas.microsoft.com/office/drawing/2014/main" id="{713E65B9-8D1A-E3F7-EF9F-7667F3B2467A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58" name="Triangle isocèle 117">
            <a:extLst>
              <a:ext uri="{FF2B5EF4-FFF2-40B4-BE49-F238E27FC236}">
                <a16:creationId xmlns:a16="http://schemas.microsoft.com/office/drawing/2014/main" id="{315B8982-8D36-2CDB-2793-9E09A5C50C8D}"/>
              </a:ext>
            </a:extLst>
          </p:cNvPr>
          <p:cNvSpPr/>
          <p:nvPr/>
        </p:nvSpPr>
        <p:spPr>
          <a:xfrm rot="5400000">
            <a:off x="1084775" y="2514988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819B46DF-DD1A-D9CB-DA24-E41F088EA72D}"/>
              </a:ext>
            </a:extLst>
          </p:cNvPr>
          <p:cNvSpPr/>
          <p:nvPr/>
        </p:nvSpPr>
        <p:spPr>
          <a:xfrm>
            <a:off x="1206524" y="2511196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ZoneTexte 159">
            <a:extLst>
              <a:ext uri="{FF2B5EF4-FFF2-40B4-BE49-F238E27FC236}">
                <a16:creationId xmlns:a16="http://schemas.microsoft.com/office/drawing/2014/main" id="{705EEB87-B342-1479-1D73-6590954E62AD}"/>
              </a:ext>
            </a:extLst>
          </p:cNvPr>
          <p:cNvSpPr txBox="1"/>
          <p:nvPr/>
        </p:nvSpPr>
        <p:spPr>
          <a:xfrm>
            <a:off x="1215310" y="2440910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61" name="ZoneTexte 160">
            <a:extLst>
              <a:ext uri="{FF2B5EF4-FFF2-40B4-BE49-F238E27FC236}">
                <a16:creationId xmlns:a16="http://schemas.microsoft.com/office/drawing/2014/main" id="{6A51C842-8325-3CC0-359B-21A57AD4F08B}"/>
              </a:ext>
            </a:extLst>
          </p:cNvPr>
          <p:cNvSpPr txBox="1"/>
          <p:nvPr/>
        </p:nvSpPr>
        <p:spPr>
          <a:xfrm>
            <a:off x="1257678" y="4248249"/>
            <a:ext cx="1531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pCFS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E2F2C911-2003-53AF-B5AD-9518D2EF8E5A}"/>
              </a:ext>
            </a:extLst>
          </p:cNvPr>
          <p:cNvSpPr/>
          <p:nvPr/>
        </p:nvSpPr>
        <p:spPr>
          <a:xfrm>
            <a:off x="1587689" y="2498781"/>
            <a:ext cx="446303" cy="157108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163" name="ZoneTexte 162">
            <a:extLst>
              <a:ext uri="{FF2B5EF4-FFF2-40B4-BE49-F238E27FC236}">
                <a16:creationId xmlns:a16="http://schemas.microsoft.com/office/drawing/2014/main" id="{6A875B73-E778-E588-341D-A75FC0BB1F12}"/>
              </a:ext>
            </a:extLst>
          </p:cNvPr>
          <p:cNvSpPr txBox="1"/>
          <p:nvPr/>
        </p:nvSpPr>
        <p:spPr>
          <a:xfrm>
            <a:off x="1524070" y="2436072"/>
            <a:ext cx="6598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crtE</a:t>
            </a:r>
            <a:r>
              <a:rPr lang="en-US" sz="1050" i="1" baseline="-25000" dirty="0">
                <a:latin typeface="Times New Roman"/>
                <a:cs typeface="Times New Roman"/>
              </a:rPr>
              <a:t>6803 </a:t>
            </a:r>
            <a:r>
              <a:rPr lang="en-US" sz="1050" i="1" dirty="0">
                <a:latin typeface="Times New Roman"/>
                <a:cs typeface="Times New Roman"/>
              </a:rPr>
              <a:t> 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EA068137-6D36-0F64-206C-1CCC1F0F213F}"/>
              </a:ext>
            </a:extLst>
          </p:cNvPr>
          <p:cNvSpPr/>
          <p:nvPr/>
        </p:nvSpPr>
        <p:spPr>
          <a:xfrm>
            <a:off x="1094980" y="6156336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85EC69EB-A527-82B5-F0BA-7914E417BBF7}"/>
              </a:ext>
            </a:extLst>
          </p:cNvPr>
          <p:cNvSpPr/>
          <p:nvPr/>
        </p:nvSpPr>
        <p:spPr>
          <a:xfrm>
            <a:off x="791463" y="4665785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8" name="Rectangle à coins arrondis 3">
            <a:extLst>
              <a:ext uri="{FF2B5EF4-FFF2-40B4-BE49-F238E27FC236}">
                <a16:creationId xmlns:a16="http://schemas.microsoft.com/office/drawing/2014/main" id="{E32E86DD-2814-E2AC-35F1-6686D831FE69}"/>
              </a:ext>
            </a:extLst>
          </p:cNvPr>
          <p:cNvSpPr/>
          <p:nvPr/>
        </p:nvSpPr>
        <p:spPr>
          <a:xfrm>
            <a:off x="942289" y="5707408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9" name="ZoneTexte 168">
            <a:extLst>
              <a:ext uri="{FF2B5EF4-FFF2-40B4-BE49-F238E27FC236}">
                <a16:creationId xmlns:a16="http://schemas.microsoft.com/office/drawing/2014/main" id="{09F7FD3E-E296-9CF3-2909-F8C94C379526}"/>
              </a:ext>
            </a:extLst>
          </p:cNvPr>
          <p:cNvSpPr txBox="1"/>
          <p:nvPr/>
        </p:nvSpPr>
        <p:spPr>
          <a:xfrm>
            <a:off x="1485882" y="5881403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70" name="Rectangle à coins arrondis 118">
            <a:extLst>
              <a:ext uri="{FF2B5EF4-FFF2-40B4-BE49-F238E27FC236}">
                <a16:creationId xmlns:a16="http://schemas.microsoft.com/office/drawing/2014/main" id="{DF11EF55-C4EC-3242-903B-297B22734093}"/>
              </a:ext>
            </a:extLst>
          </p:cNvPr>
          <p:cNvSpPr/>
          <p:nvPr/>
        </p:nvSpPr>
        <p:spPr>
          <a:xfrm>
            <a:off x="1152632" y="4837242"/>
            <a:ext cx="1161716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ZoneTexte 170">
            <a:extLst>
              <a:ext uri="{FF2B5EF4-FFF2-40B4-BE49-F238E27FC236}">
                <a16:creationId xmlns:a16="http://schemas.microsoft.com/office/drawing/2014/main" id="{27BEDDDB-B8F5-5C80-F8AE-744211C5E0C7}"/>
              </a:ext>
            </a:extLst>
          </p:cNvPr>
          <p:cNvSpPr txBox="1"/>
          <p:nvPr/>
        </p:nvSpPr>
        <p:spPr>
          <a:xfrm>
            <a:off x="1279599" y="5106949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72" name="Groupe 171">
            <a:extLst>
              <a:ext uri="{FF2B5EF4-FFF2-40B4-BE49-F238E27FC236}">
                <a16:creationId xmlns:a16="http://schemas.microsoft.com/office/drawing/2014/main" id="{F6DF3EB9-F2F9-7AEF-54D9-385A70083D9D}"/>
              </a:ext>
            </a:extLst>
          </p:cNvPr>
          <p:cNvGrpSpPr/>
          <p:nvPr/>
        </p:nvGrpSpPr>
        <p:grpSpPr>
          <a:xfrm>
            <a:off x="1044464" y="4907515"/>
            <a:ext cx="230832" cy="595035"/>
            <a:chOff x="2665554" y="378521"/>
            <a:chExt cx="230832" cy="595035"/>
          </a:xfrm>
        </p:grpSpPr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E2E291EA-892C-D97B-BA1F-7AA4D74C0C36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" name="ZoneTexte 173">
              <a:extLst>
                <a:ext uri="{FF2B5EF4-FFF2-40B4-BE49-F238E27FC236}">
                  <a16:creationId xmlns:a16="http://schemas.microsoft.com/office/drawing/2014/main" id="{0D1CB85C-21C9-B29A-91D7-799ABF61E34F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75" name="Triangle isocèle 117">
            <a:extLst>
              <a:ext uri="{FF2B5EF4-FFF2-40B4-BE49-F238E27FC236}">
                <a16:creationId xmlns:a16="http://schemas.microsoft.com/office/drawing/2014/main" id="{61F5943F-06CA-824D-07D3-4D4E4EDD21B3}"/>
              </a:ext>
            </a:extLst>
          </p:cNvPr>
          <p:cNvSpPr/>
          <p:nvPr/>
        </p:nvSpPr>
        <p:spPr>
          <a:xfrm rot="5400000">
            <a:off x="1186567" y="4768254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1979244E-7E16-45A9-FF50-F2A0E0A46157}"/>
              </a:ext>
            </a:extLst>
          </p:cNvPr>
          <p:cNvSpPr/>
          <p:nvPr/>
        </p:nvSpPr>
        <p:spPr>
          <a:xfrm>
            <a:off x="1308316" y="4764462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ZoneTexte 176">
            <a:extLst>
              <a:ext uri="{FF2B5EF4-FFF2-40B4-BE49-F238E27FC236}">
                <a16:creationId xmlns:a16="http://schemas.microsoft.com/office/drawing/2014/main" id="{3D5EFAE8-2CA2-DD1C-3D0F-EC8333006240}"/>
              </a:ext>
            </a:extLst>
          </p:cNvPr>
          <p:cNvSpPr txBox="1"/>
          <p:nvPr/>
        </p:nvSpPr>
        <p:spPr>
          <a:xfrm>
            <a:off x="1317102" y="4694176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78" name="ZoneTexte 177">
            <a:extLst>
              <a:ext uri="{FF2B5EF4-FFF2-40B4-BE49-F238E27FC236}">
                <a16:creationId xmlns:a16="http://schemas.microsoft.com/office/drawing/2014/main" id="{4AFE446D-1A04-34E0-51AF-E65C9A15D228}"/>
              </a:ext>
            </a:extLst>
          </p:cNvPr>
          <p:cNvSpPr txBox="1"/>
          <p:nvPr/>
        </p:nvSpPr>
        <p:spPr>
          <a:xfrm>
            <a:off x="1159810" y="6560800"/>
            <a:ext cx="1531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pCFS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208DDF1C-CA7B-B7D0-6401-3651778B3679}"/>
              </a:ext>
            </a:extLst>
          </p:cNvPr>
          <p:cNvSpPr/>
          <p:nvPr/>
        </p:nvSpPr>
        <p:spPr>
          <a:xfrm>
            <a:off x="1712956" y="4751554"/>
            <a:ext cx="470941" cy="163190"/>
          </a:xfrm>
          <a:prstGeom prst="rect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sp>
        <p:nvSpPr>
          <p:cNvPr id="180" name="ZoneTexte 179">
            <a:extLst>
              <a:ext uri="{FF2B5EF4-FFF2-40B4-BE49-F238E27FC236}">
                <a16:creationId xmlns:a16="http://schemas.microsoft.com/office/drawing/2014/main" id="{99761A72-0A7D-5A4C-566F-AC7932CE2665}"/>
              </a:ext>
            </a:extLst>
          </p:cNvPr>
          <p:cNvSpPr txBox="1"/>
          <p:nvPr/>
        </p:nvSpPr>
        <p:spPr>
          <a:xfrm>
            <a:off x="1667340" y="4702495"/>
            <a:ext cx="6598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i="1" dirty="0">
                <a:latin typeface="Times New Roman"/>
                <a:cs typeface="Times New Roman"/>
              </a:rPr>
              <a:t>crtE</a:t>
            </a:r>
            <a:r>
              <a:rPr lang="en-US" sz="1000" b="1" i="1" baseline="-25000" dirty="0">
                <a:latin typeface="Times New Roman"/>
                <a:cs typeface="Times New Roman"/>
              </a:rPr>
              <a:t>7002 </a:t>
            </a:r>
            <a:r>
              <a:rPr lang="en-US" sz="1000" b="1" i="1" dirty="0">
                <a:latin typeface="Times New Roman"/>
                <a:cs typeface="Times New Roman"/>
              </a:rPr>
              <a:t> </a:t>
            </a:r>
            <a:r>
              <a:rPr lang="en-US" sz="1000" b="1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D10B89F9-4393-9834-15C4-00C1A7693C2C}"/>
              </a:ext>
            </a:extLst>
          </p:cNvPr>
          <p:cNvSpPr/>
          <p:nvPr/>
        </p:nvSpPr>
        <p:spPr>
          <a:xfrm>
            <a:off x="3721749" y="4665785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6" name="Rectangle à coins arrondis 3">
            <a:extLst>
              <a:ext uri="{FF2B5EF4-FFF2-40B4-BE49-F238E27FC236}">
                <a16:creationId xmlns:a16="http://schemas.microsoft.com/office/drawing/2014/main" id="{634EBC5C-3777-D063-53F8-44384A3BBC90}"/>
              </a:ext>
            </a:extLst>
          </p:cNvPr>
          <p:cNvSpPr/>
          <p:nvPr/>
        </p:nvSpPr>
        <p:spPr>
          <a:xfrm>
            <a:off x="3897514" y="5707408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7" name="ZoneTexte 246">
            <a:extLst>
              <a:ext uri="{FF2B5EF4-FFF2-40B4-BE49-F238E27FC236}">
                <a16:creationId xmlns:a16="http://schemas.microsoft.com/office/drawing/2014/main" id="{3DDC8483-C07C-0BCF-F191-13AC59D6101B}"/>
              </a:ext>
            </a:extLst>
          </p:cNvPr>
          <p:cNvSpPr txBox="1"/>
          <p:nvPr/>
        </p:nvSpPr>
        <p:spPr>
          <a:xfrm>
            <a:off x="4441107" y="5881403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248" name="Rectangle à coins arrondis 118">
            <a:extLst>
              <a:ext uri="{FF2B5EF4-FFF2-40B4-BE49-F238E27FC236}">
                <a16:creationId xmlns:a16="http://schemas.microsoft.com/office/drawing/2014/main" id="{A97CC537-0928-7815-7280-FEE40F190A54}"/>
              </a:ext>
            </a:extLst>
          </p:cNvPr>
          <p:cNvSpPr/>
          <p:nvPr/>
        </p:nvSpPr>
        <p:spPr>
          <a:xfrm>
            <a:off x="4229722" y="4841298"/>
            <a:ext cx="1161716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ZoneTexte 248">
            <a:extLst>
              <a:ext uri="{FF2B5EF4-FFF2-40B4-BE49-F238E27FC236}">
                <a16:creationId xmlns:a16="http://schemas.microsoft.com/office/drawing/2014/main" id="{101C77E2-FE99-822F-8427-C04330181828}"/>
              </a:ext>
            </a:extLst>
          </p:cNvPr>
          <p:cNvSpPr txBox="1"/>
          <p:nvPr/>
        </p:nvSpPr>
        <p:spPr>
          <a:xfrm>
            <a:off x="4417498" y="5099886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250" name="Groupe 249">
            <a:extLst>
              <a:ext uri="{FF2B5EF4-FFF2-40B4-BE49-F238E27FC236}">
                <a16:creationId xmlns:a16="http://schemas.microsoft.com/office/drawing/2014/main" id="{CA4A8257-AE01-8844-DF8F-85C1C5B56CEE}"/>
              </a:ext>
            </a:extLst>
          </p:cNvPr>
          <p:cNvGrpSpPr/>
          <p:nvPr/>
        </p:nvGrpSpPr>
        <p:grpSpPr>
          <a:xfrm>
            <a:off x="4132689" y="4924141"/>
            <a:ext cx="230832" cy="595035"/>
            <a:chOff x="2665554" y="378521"/>
            <a:chExt cx="230832" cy="595035"/>
          </a:xfrm>
        </p:grpSpPr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38665D16-01D0-2A1E-0A14-01C5237E94C9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ZoneTexte 251">
              <a:extLst>
                <a:ext uri="{FF2B5EF4-FFF2-40B4-BE49-F238E27FC236}">
                  <a16:creationId xmlns:a16="http://schemas.microsoft.com/office/drawing/2014/main" id="{76FBFB5D-D255-BD4D-2D1E-8E49B546C6F0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256" name="ZoneTexte 255">
            <a:extLst>
              <a:ext uri="{FF2B5EF4-FFF2-40B4-BE49-F238E27FC236}">
                <a16:creationId xmlns:a16="http://schemas.microsoft.com/office/drawing/2014/main" id="{AEFFE82A-DD78-3BA5-F758-D9527FB57028}"/>
              </a:ext>
            </a:extLst>
          </p:cNvPr>
          <p:cNvSpPr txBox="1"/>
          <p:nvPr/>
        </p:nvSpPr>
        <p:spPr>
          <a:xfrm>
            <a:off x="4070426" y="6521291"/>
            <a:ext cx="16668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pCLS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338D47AF-2D4A-FC71-0C8B-5E8D7732943D}"/>
              </a:ext>
            </a:extLst>
          </p:cNvPr>
          <p:cNvSpPr/>
          <p:nvPr/>
        </p:nvSpPr>
        <p:spPr>
          <a:xfrm>
            <a:off x="4805567" y="4773830"/>
            <a:ext cx="468117" cy="182581"/>
          </a:xfrm>
          <a:prstGeom prst="rect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sp>
        <p:nvSpPr>
          <p:cNvPr id="260" name="ZoneTexte 259">
            <a:extLst>
              <a:ext uri="{FF2B5EF4-FFF2-40B4-BE49-F238E27FC236}">
                <a16:creationId xmlns:a16="http://schemas.microsoft.com/office/drawing/2014/main" id="{AF4BFE38-A64B-7D59-C0A6-C26483133D1F}"/>
              </a:ext>
            </a:extLst>
          </p:cNvPr>
          <p:cNvSpPr txBox="1"/>
          <p:nvPr/>
        </p:nvSpPr>
        <p:spPr>
          <a:xfrm>
            <a:off x="4737393" y="4729437"/>
            <a:ext cx="6598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i="1" dirty="0">
                <a:latin typeface="Times New Roman"/>
                <a:cs typeface="Times New Roman"/>
              </a:rPr>
              <a:t>crtE</a:t>
            </a:r>
            <a:r>
              <a:rPr lang="en-US" sz="1050" b="1" i="1" baseline="-25000" dirty="0">
                <a:latin typeface="Times New Roman"/>
                <a:cs typeface="Times New Roman"/>
              </a:rPr>
              <a:t>7002</a:t>
            </a:r>
            <a:endParaRPr lang="en-US" sz="1050" dirty="0">
              <a:latin typeface="Times New Roman"/>
              <a:cs typeface="Times New Roman"/>
            </a:endParaRPr>
          </a:p>
        </p:txBody>
      </p:sp>
      <p:sp>
        <p:nvSpPr>
          <p:cNvPr id="265" name="Triangle isocèle 117">
            <a:extLst>
              <a:ext uri="{FF2B5EF4-FFF2-40B4-BE49-F238E27FC236}">
                <a16:creationId xmlns:a16="http://schemas.microsoft.com/office/drawing/2014/main" id="{05A22C7C-7F22-752B-8014-27D75C3E9209}"/>
              </a:ext>
            </a:extLst>
          </p:cNvPr>
          <p:cNvSpPr/>
          <p:nvPr/>
        </p:nvSpPr>
        <p:spPr>
          <a:xfrm rot="5400000">
            <a:off x="4291225" y="4786206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2BE8EBC8-ABD8-46F4-B314-1C620F647CFF}"/>
              </a:ext>
            </a:extLst>
          </p:cNvPr>
          <p:cNvSpPr/>
          <p:nvPr/>
        </p:nvSpPr>
        <p:spPr>
          <a:xfrm>
            <a:off x="4421075" y="4770425"/>
            <a:ext cx="360000" cy="1620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67" name="ZoneTexte 266">
            <a:extLst>
              <a:ext uri="{FF2B5EF4-FFF2-40B4-BE49-F238E27FC236}">
                <a16:creationId xmlns:a16="http://schemas.microsoft.com/office/drawing/2014/main" id="{53D50204-0C91-33AB-BE53-FFAC165D8D3B}"/>
              </a:ext>
            </a:extLst>
          </p:cNvPr>
          <p:cNvSpPr txBox="1"/>
          <p:nvPr/>
        </p:nvSpPr>
        <p:spPr>
          <a:xfrm>
            <a:off x="4432083" y="4724244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68" name="ZoneTexte 267">
            <a:extLst>
              <a:ext uri="{FF2B5EF4-FFF2-40B4-BE49-F238E27FC236}">
                <a16:creationId xmlns:a16="http://schemas.microsoft.com/office/drawing/2014/main" id="{23034FAD-45AB-A17E-C521-A21B9A52876A}"/>
              </a:ext>
            </a:extLst>
          </p:cNvPr>
          <p:cNvSpPr txBox="1"/>
          <p:nvPr/>
        </p:nvSpPr>
        <p:spPr>
          <a:xfrm>
            <a:off x="4145034" y="1837353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7D9F4F6D-2848-976F-E5E2-5A2E74F08175}"/>
              </a:ext>
            </a:extLst>
          </p:cNvPr>
          <p:cNvSpPr/>
          <p:nvPr/>
        </p:nvSpPr>
        <p:spPr>
          <a:xfrm>
            <a:off x="3995521" y="1743034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A9B3A08-E752-3592-DDAE-96897BD88AAF}"/>
              </a:ext>
            </a:extLst>
          </p:cNvPr>
          <p:cNvSpPr/>
          <p:nvPr/>
        </p:nvSpPr>
        <p:spPr>
          <a:xfrm>
            <a:off x="3675378" y="244170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1" name="Rectangle à coins arrondis 3">
            <a:extLst>
              <a:ext uri="{FF2B5EF4-FFF2-40B4-BE49-F238E27FC236}">
                <a16:creationId xmlns:a16="http://schemas.microsoft.com/office/drawing/2014/main" id="{E905C881-6EF9-ECDA-135F-E5E7C22F4FB7}"/>
              </a:ext>
            </a:extLst>
          </p:cNvPr>
          <p:cNvSpPr/>
          <p:nvPr/>
        </p:nvSpPr>
        <p:spPr>
          <a:xfrm>
            <a:off x="3842830" y="1294106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2" name="ZoneTexte 271">
            <a:extLst>
              <a:ext uri="{FF2B5EF4-FFF2-40B4-BE49-F238E27FC236}">
                <a16:creationId xmlns:a16="http://schemas.microsoft.com/office/drawing/2014/main" id="{95160324-4E7A-ED2A-52BA-E101C06D7921}"/>
              </a:ext>
            </a:extLst>
          </p:cNvPr>
          <p:cNvSpPr txBox="1"/>
          <p:nvPr/>
        </p:nvSpPr>
        <p:spPr>
          <a:xfrm>
            <a:off x="4386423" y="1468101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273" name="Rectangle à coins arrondis 118">
            <a:extLst>
              <a:ext uri="{FF2B5EF4-FFF2-40B4-BE49-F238E27FC236}">
                <a16:creationId xmlns:a16="http://schemas.microsoft.com/office/drawing/2014/main" id="{2BF139C1-77E6-07FE-A8DE-08260434C947}"/>
              </a:ext>
            </a:extLst>
          </p:cNvPr>
          <p:cNvSpPr/>
          <p:nvPr/>
        </p:nvSpPr>
        <p:spPr>
          <a:xfrm>
            <a:off x="3958908" y="427996"/>
            <a:ext cx="1161716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ZoneTexte 273">
            <a:extLst>
              <a:ext uri="{FF2B5EF4-FFF2-40B4-BE49-F238E27FC236}">
                <a16:creationId xmlns:a16="http://schemas.microsoft.com/office/drawing/2014/main" id="{113DC85A-FC33-7C27-3004-6BD0B6809538}"/>
              </a:ext>
            </a:extLst>
          </p:cNvPr>
          <p:cNvSpPr txBox="1"/>
          <p:nvPr/>
        </p:nvSpPr>
        <p:spPr>
          <a:xfrm>
            <a:off x="4224205" y="710704"/>
            <a:ext cx="8385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pCLS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275" name="Groupe 274">
            <a:extLst>
              <a:ext uri="{FF2B5EF4-FFF2-40B4-BE49-F238E27FC236}">
                <a16:creationId xmlns:a16="http://schemas.microsoft.com/office/drawing/2014/main" id="{81DFC095-1DC6-93CC-AC00-01A914BC58D4}"/>
              </a:ext>
            </a:extLst>
          </p:cNvPr>
          <p:cNvGrpSpPr/>
          <p:nvPr/>
        </p:nvGrpSpPr>
        <p:grpSpPr>
          <a:xfrm>
            <a:off x="3861875" y="510839"/>
            <a:ext cx="230832" cy="595035"/>
            <a:chOff x="2665554" y="378521"/>
            <a:chExt cx="230832" cy="595035"/>
          </a:xfrm>
        </p:grpSpPr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A63AC058-331A-58D8-70EA-CB0A100B320F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ZoneTexte 276">
              <a:extLst>
                <a:ext uri="{FF2B5EF4-FFF2-40B4-BE49-F238E27FC236}">
                  <a16:creationId xmlns:a16="http://schemas.microsoft.com/office/drawing/2014/main" id="{C7D8AEAC-B022-0D23-B795-19FD921D9B75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278" name="ZoneTexte 277">
            <a:extLst>
              <a:ext uri="{FF2B5EF4-FFF2-40B4-BE49-F238E27FC236}">
                <a16:creationId xmlns:a16="http://schemas.microsoft.com/office/drawing/2014/main" id="{2D879E4B-BCB8-2040-24DB-AB262113BB1F}"/>
              </a:ext>
            </a:extLst>
          </p:cNvPr>
          <p:cNvSpPr txBox="1"/>
          <p:nvPr/>
        </p:nvSpPr>
        <p:spPr>
          <a:xfrm>
            <a:off x="4042055" y="2074801"/>
            <a:ext cx="15392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pCLS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</a:p>
        </p:txBody>
      </p:sp>
      <p:sp>
        <p:nvSpPr>
          <p:cNvPr id="283" name="Triangle isocèle 117">
            <a:extLst>
              <a:ext uri="{FF2B5EF4-FFF2-40B4-BE49-F238E27FC236}">
                <a16:creationId xmlns:a16="http://schemas.microsoft.com/office/drawing/2014/main" id="{6DFDF6E3-AA08-70E9-ADC6-171761557178}"/>
              </a:ext>
            </a:extLst>
          </p:cNvPr>
          <p:cNvSpPr/>
          <p:nvPr/>
        </p:nvSpPr>
        <p:spPr>
          <a:xfrm rot="5400000">
            <a:off x="4020411" y="372904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D52A1F3C-6A49-E41C-53B3-52696A58D96D}"/>
              </a:ext>
            </a:extLst>
          </p:cNvPr>
          <p:cNvSpPr/>
          <p:nvPr/>
        </p:nvSpPr>
        <p:spPr>
          <a:xfrm>
            <a:off x="4150261" y="357123"/>
            <a:ext cx="360000" cy="1620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85" name="ZoneTexte 284">
            <a:extLst>
              <a:ext uri="{FF2B5EF4-FFF2-40B4-BE49-F238E27FC236}">
                <a16:creationId xmlns:a16="http://schemas.microsoft.com/office/drawing/2014/main" id="{52D39F13-AF1A-29B4-97A4-E1BCBA9FF1AF}"/>
              </a:ext>
            </a:extLst>
          </p:cNvPr>
          <p:cNvSpPr txBox="1"/>
          <p:nvPr/>
        </p:nvSpPr>
        <p:spPr>
          <a:xfrm>
            <a:off x="4161269" y="310942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86" name="ZoneTexte 285">
            <a:extLst>
              <a:ext uri="{FF2B5EF4-FFF2-40B4-BE49-F238E27FC236}">
                <a16:creationId xmlns:a16="http://schemas.microsoft.com/office/drawing/2014/main" id="{CB3457BD-2682-3C05-315E-AECD1876080D}"/>
              </a:ext>
            </a:extLst>
          </p:cNvPr>
          <p:cNvSpPr txBox="1"/>
          <p:nvPr/>
        </p:nvSpPr>
        <p:spPr>
          <a:xfrm>
            <a:off x="3845816" y="3818716"/>
            <a:ext cx="15808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</a:t>
            </a:r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phaAB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pCBS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ABE3C752-763C-CED2-8556-D8A594224179}"/>
              </a:ext>
            </a:extLst>
          </p:cNvPr>
          <p:cNvSpPr/>
          <p:nvPr/>
        </p:nvSpPr>
        <p:spPr>
          <a:xfrm>
            <a:off x="4026326" y="2482099"/>
            <a:ext cx="360000" cy="157108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539A453D-E640-6BDD-D3DA-B9F18840A77D}"/>
              </a:ext>
            </a:extLst>
          </p:cNvPr>
          <p:cNvSpPr/>
          <p:nvPr/>
        </p:nvSpPr>
        <p:spPr>
          <a:xfrm>
            <a:off x="3968119" y="3925154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8E10F42D-DA29-2EB6-4B02-BCE74B428E50}"/>
              </a:ext>
            </a:extLst>
          </p:cNvPr>
          <p:cNvSpPr/>
          <p:nvPr/>
        </p:nvSpPr>
        <p:spPr>
          <a:xfrm>
            <a:off x="3659113" y="2417797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0" name="Rectangle à coins arrondis 3">
            <a:extLst>
              <a:ext uri="{FF2B5EF4-FFF2-40B4-BE49-F238E27FC236}">
                <a16:creationId xmlns:a16="http://schemas.microsoft.com/office/drawing/2014/main" id="{F91917B5-98D9-478B-2FFE-1CA9DB732601}"/>
              </a:ext>
            </a:extLst>
          </p:cNvPr>
          <p:cNvSpPr/>
          <p:nvPr/>
        </p:nvSpPr>
        <p:spPr>
          <a:xfrm>
            <a:off x="3815428" y="3476226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1" name="ZoneTexte 290">
            <a:extLst>
              <a:ext uri="{FF2B5EF4-FFF2-40B4-BE49-F238E27FC236}">
                <a16:creationId xmlns:a16="http://schemas.microsoft.com/office/drawing/2014/main" id="{D736A925-FF70-6F50-8CFD-D72A80476BF3}"/>
              </a:ext>
            </a:extLst>
          </p:cNvPr>
          <p:cNvSpPr txBox="1"/>
          <p:nvPr/>
        </p:nvSpPr>
        <p:spPr>
          <a:xfrm>
            <a:off x="4359021" y="3650221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292" name="Rectangle à coins arrondis 118">
            <a:extLst>
              <a:ext uri="{FF2B5EF4-FFF2-40B4-BE49-F238E27FC236}">
                <a16:creationId xmlns:a16="http://schemas.microsoft.com/office/drawing/2014/main" id="{BC2A963C-7527-1410-B676-BD9CEC0F8055}"/>
              </a:ext>
            </a:extLst>
          </p:cNvPr>
          <p:cNvSpPr/>
          <p:nvPr/>
        </p:nvSpPr>
        <p:spPr>
          <a:xfrm>
            <a:off x="3901076" y="2622686"/>
            <a:ext cx="1161716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ZoneTexte 292">
            <a:extLst>
              <a:ext uri="{FF2B5EF4-FFF2-40B4-BE49-F238E27FC236}">
                <a16:creationId xmlns:a16="http://schemas.microsoft.com/office/drawing/2014/main" id="{8A45DE0D-10B8-60C2-D163-764B287B16D9}"/>
              </a:ext>
            </a:extLst>
          </p:cNvPr>
          <p:cNvSpPr txBox="1"/>
          <p:nvPr/>
        </p:nvSpPr>
        <p:spPr>
          <a:xfrm>
            <a:off x="4002399" y="2876852"/>
            <a:ext cx="10157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294" name="Groupe 293">
            <a:extLst>
              <a:ext uri="{FF2B5EF4-FFF2-40B4-BE49-F238E27FC236}">
                <a16:creationId xmlns:a16="http://schemas.microsoft.com/office/drawing/2014/main" id="{7BD591B1-EB07-5460-1283-755255B1A39D}"/>
              </a:ext>
            </a:extLst>
          </p:cNvPr>
          <p:cNvGrpSpPr/>
          <p:nvPr/>
        </p:nvGrpSpPr>
        <p:grpSpPr>
          <a:xfrm>
            <a:off x="3792908" y="2692959"/>
            <a:ext cx="230832" cy="595035"/>
            <a:chOff x="2665554" y="378521"/>
            <a:chExt cx="230832" cy="595035"/>
          </a:xfrm>
        </p:grpSpPr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AF8C853F-83C5-93D1-14C4-CD431B6FD726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6" name="ZoneTexte 295">
              <a:extLst>
                <a:ext uri="{FF2B5EF4-FFF2-40B4-BE49-F238E27FC236}">
                  <a16:creationId xmlns:a16="http://schemas.microsoft.com/office/drawing/2014/main" id="{39BADF27-2297-A7F9-EB33-42201B4A8484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297" name="Triangle isocèle 117">
            <a:extLst>
              <a:ext uri="{FF2B5EF4-FFF2-40B4-BE49-F238E27FC236}">
                <a16:creationId xmlns:a16="http://schemas.microsoft.com/office/drawing/2014/main" id="{EE9536AD-7D80-8EF3-99DD-D7E011D1721E}"/>
              </a:ext>
            </a:extLst>
          </p:cNvPr>
          <p:cNvSpPr/>
          <p:nvPr/>
        </p:nvSpPr>
        <p:spPr>
          <a:xfrm rot="5400000">
            <a:off x="3957862" y="2551567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ZoneTexte 297">
            <a:extLst>
              <a:ext uri="{FF2B5EF4-FFF2-40B4-BE49-F238E27FC236}">
                <a16:creationId xmlns:a16="http://schemas.microsoft.com/office/drawing/2014/main" id="{D0695966-5893-DEC0-7A47-970B3AD48450}"/>
              </a:ext>
            </a:extLst>
          </p:cNvPr>
          <p:cNvSpPr txBox="1"/>
          <p:nvPr/>
        </p:nvSpPr>
        <p:spPr>
          <a:xfrm>
            <a:off x="4222214" y="4282111"/>
            <a:ext cx="15392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pCLS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CC757A7C-0169-968B-182B-29609F398B53}"/>
              </a:ext>
            </a:extLst>
          </p:cNvPr>
          <p:cNvSpPr/>
          <p:nvPr/>
        </p:nvSpPr>
        <p:spPr>
          <a:xfrm>
            <a:off x="4460777" y="2535360"/>
            <a:ext cx="477592" cy="165352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00" name="ZoneTexte 299">
            <a:extLst>
              <a:ext uri="{FF2B5EF4-FFF2-40B4-BE49-F238E27FC236}">
                <a16:creationId xmlns:a16="http://schemas.microsoft.com/office/drawing/2014/main" id="{3E6C9507-CC77-D2DD-4F6C-2C9A8F0E0C9B}"/>
              </a:ext>
            </a:extLst>
          </p:cNvPr>
          <p:cNvSpPr txBox="1"/>
          <p:nvPr/>
        </p:nvSpPr>
        <p:spPr>
          <a:xfrm>
            <a:off x="4418951" y="2475822"/>
            <a:ext cx="6598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crtE</a:t>
            </a:r>
            <a:r>
              <a:rPr lang="en-US" sz="1050" i="1" baseline="-25000" dirty="0">
                <a:latin typeface="Times New Roman"/>
                <a:cs typeface="Times New Roman"/>
              </a:rPr>
              <a:t>6803 </a:t>
            </a:r>
            <a:r>
              <a:rPr lang="en-US" sz="1050" i="1" dirty="0">
                <a:latin typeface="Times New Roman"/>
                <a:cs typeface="Times New Roman"/>
              </a:rPr>
              <a:t> 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7CA10F1D-9094-7A71-8A52-E2368666754F}"/>
              </a:ext>
            </a:extLst>
          </p:cNvPr>
          <p:cNvSpPr/>
          <p:nvPr/>
        </p:nvSpPr>
        <p:spPr>
          <a:xfrm>
            <a:off x="4072849" y="2524028"/>
            <a:ext cx="360000" cy="1620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04" name="ZoneTexte 303">
            <a:extLst>
              <a:ext uri="{FF2B5EF4-FFF2-40B4-BE49-F238E27FC236}">
                <a16:creationId xmlns:a16="http://schemas.microsoft.com/office/drawing/2014/main" id="{0BC3F384-96C5-0EFF-506C-D8CA591749A0}"/>
              </a:ext>
            </a:extLst>
          </p:cNvPr>
          <p:cNvSpPr txBox="1"/>
          <p:nvPr/>
        </p:nvSpPr>
        <p:spPr>
          <a:xfrm>
            <a:off x="4078700" y="2484775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2950F7-AC95-838C-AB08-05AC91390C1C}"/>
              </a:ext>
            </a:extLst>
          </p:cNvPr>
          <p:cNvSpPr/>
          <p:nvPr/>
        </p:nvSpPr>
        <p:spPr>
          <a:xfrm>
            <a:off x="3958908" y="6193605"/>
            <a:ext cx="528176" cy="211185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845D19E-EAE8-C4EE-20FA-C4F59D9E646B}"/>
              </a:ext>
            </a:extLst>
          </p:cNvPr>
          <p:cNvSpPr txBox="1"/>
          <p:nvPr/>
        </p:nvSpPr>
        <p:spPr>
          <a:xfrm>
            <a:off x="3958908" y="6155607"/>
            <a:ext cx="683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crtE</a:t>
            </a:r>
            <a:r>
              <a:rPr lang="en-US" sz="1050" i="1" baseline="-25000" dirty="0">
                <a:latin typeface="Times New Roman"/>
                <a:cs typeface="Times New Roman"/>
              </a:rPr>
              <a:t>6803 </a:t>
            </a:r>
            <a:r>
              <a:rPr lang="en-US" sz="1050" i="1" dirty="0">
                <a:latin typeface="Times New Roman"/>
                <a:cs typeface="Times New Roman"/>
              </a:rPr>
              <a:t> 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9107A6-CD1E-E272-B47F-07C9B63F326F}"/>
              </a:ext>
            </a:extLst>
          </p:cNvPr>
          <p:cNvSpPr/>
          <p:nvPr/>
        </p:nvSpPr>
        <p:spPr>
          <a:xfrm>
            <a:off x="1015511" y="3916358"/>
            <a:ext cx="528176" cy="211185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2EF2187-7F0B-7AA3-F6B0-516E631AB6F2}"/>
              </a:ext>
            </a:extLst>
          </p:cNvPr>
          <p:cNvSpPr txBox="1"/>
          <p:nvPr/>
        </p:nvSpPr>
        <p:spPr>
          <a:xfrm>
            <a:off x="1015511" y="3878360"/>
            <a:ext cx="683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crtE</a:t>
            </a:r>
            <a:r>
              <a:rPr lang="en-US" sz="1050" i="1" baseline="-25000" dirty="0">
                <a:latin typeface="Times New Roman"/>
                <a:cs typeface="Times New Roman"/>
              </a:rPr>
              <a:t>6803 </a:t>
            </a:r>
            <a:r>
              <a:rPr lang="en-US" sz="1050" i="1" dirty="0">
                <a:latin typeface="Times New Roman"/>
                <a:cs typeface="Times New Roman"/>
              </a:rPr>
              <a:t> 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76B799-22B7-8E88-19D0-7D327F13B9D3}"/>
              </a:ext>
            </a:extLst>
          </p:cNvPr>
          <p:cNvSpPr/>
          <p:nvPr/>
        </p:nvSpPr>
        <p:spPr>
          <a:xfrm>
            <a:off x="3939688" y="3944129"/>
            <a:ext cx="528176" cy="211185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3645E86-C324-0548-59F8-E3F4C53FF578}"/>
              </a:ext>
            </a:extLst>
          </p:cNvPr>
          <p:cNvSpPr txBox="1"/>
          <p:nvPr/>
        </p:nvSpPr>
        <p:spPr>
          <a:xfrm>
            <a:off x="3939688" y="3906131"/>
            <a:ext cx="683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crtE</a:t>
            </a:r>
            <a:r>
              <a:rPr lang="en-US" sz="1050" i="1" baseline="-25000" dirty="0">
                <a:latin typeface="Times New Roman"/>
                <a:cs typeface="Times New Roman"/>
              </a:rPr>
              <a:t>6803 </a:t>
            </a:r>
            <a:r>
              <a:rPr lang="en-US" sz="1050" i="1" dirty="0">
                <a:latin typeface="Times New Roman"/>
                <a:cs typeface="Times New Roman"/>
              </a:rPr>
              <a:t> 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5A0F4F-8DE0-42D1-F95C-E85F30F2C6C8}"/>
              </a:ext>
            </a:extLst>
          </p:cNvPr>
          <p:cNvSpPr/>
          <p:nvPr/>
        </p:nvSpPr>
        <p:spPr>
          <a:xfrm>
            <a:off x="1050037" y="6193605"/>
            <a:ext cx="528176" cy="211185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11D5865-2AC2-2A6D-D63F-FB3A3DCFFC11}"/>
              </a:ext>
            </a:extLst>
          </p:cNvPr>
          <p:cNvSpPr txBox="1"/>
          <p:nvPr/>
        </p:nvSpPr>
        <p:spPr>
          <a:xfrm>
            <a:off x="1050037" y="6155607"/>
            <a:ext cx="683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crtE</a:t>
            </a:r>
            <a:r>
              <a:rPr lang="en-US" sz="1050" i="1" baseline="-25000" dirty="0">
                <a:latin typeface="Times New Roman"/>
                <a:cs typeface="Times New Roman"/>
              </a:rPr>
              <a:t>6803 </a:t>
            </a:r>
            <a:r>
              <a:rPr lang="en-US" sz="1050" i="1" dirty="0">
                <a:latin typeface="Times New Roman"/>
                <a:cs typeface="Times New Roman"/>
              </a:rPr>
              <a:t> 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9998CC-62C3-2726-B792-2E882B55E67E}"/>
              </a:ext>
            </a:extLst>
          </p:cNvPr>
          <p:cNvSpPr/>
          <p:nvPr/>
        </p:nvSpPr>
        <p:spPr>
          <a:xfrm>
            <a:off x="981934" y="1785341"/>
            <a:ext cx="528176" cy="211185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1DC968F-2CBC-937F-2063-6E7FAD556AE1}"/>
              </a:ext>
            </a:extLst>
          </p:cNvPr>
          <p:cNvSpPr txBox="1"/>
          <p:nvPr/>
        </p:nvSpPr>
        <p:spPr>
          <a:xfrm>
            <a:off x="981934" y="1747343"/>
            <a:ext cx="683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crtE</a:t>
            </a:r>
            <a:r>
              <a:rPr lang="en-US" sz="1050" i="1" baseline="-25000" dirty="0">
                <a:latin typeface="Times New Roman"/>
                <a:cs typeface="Times New Roman"/>
              </a:rPr>
              <a:t>6803 </a:t>
            </a:r>
            <a:r>
              <a:rPr lang="en-US" sz="1050" i="1" dirty="0">
                <a:latin typeface="Times New Roman"/>
                <a:cs typeface="Times New Roman"/>
              </a:rPr>
              <a:t> 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32CE21-BE2F-2F91-7F14-FC8F856BB987}"/>
              </a:ext>
            </a:extLst>
          </p:cNvPr>
          <p:cNvSpPr/>
          <p:nvPr/>
        </p:nvSpPr>
        <p:spPr>
          <a:xfrm>
            <a:off x="3900990" y="1759512"/>
            <a:ext cx="528176" cy="211185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7C59C48-E6A1-F834-ECE6-0BAC51A124F6}"/>
              </a:ext>
            </a:extLst>
          </p:cNvPr>
          <p:cNvSpPr txBox="1"/>
          <p:nvPr/>
        </p:nvSpPr>
        <p:spPr>
          <a:xfrm>
            <a:off x="3900990" y="1721514"/>
            <a:ext cx="683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crtE</a:t>
            </a:r>
            <a:r>
              <a:rPr lang="en-US" sz="1050" i="1" baseline="-25000" dirty="0">
                <a:latin typeface="Times New Roman"/>
                <a:cs typeface="Times New Roman"/>
              </a:rPr>
              <a:t>6803 </a:t>
            </a:r>
            <a:r>
              <a:rPr lang="en-US" sz="1050" i="1" dirty="0">
                <a:latin typeface="Times New Roman"/>
                <a:cs typeface="Times New Roman"/>
              </a:rPr>
              <a:t> 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3565558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5584</TotalTime>
  <Words>249</Words>
  <Application>Microsoft Macintosh PowerPoint</Application>
  <PresentationFormat>Affichage à l'écran (4:3)</PresentationFormat>
  <Paragraphs>47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Symbol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Chauvat</dc:creator>
  <cp:lastModifiedBy>Franck Chauvat</cp:lastModifiedBy>
  <cp:revision>44</cp:revision>
  <dcterms:created xsi:type="dcterms:W3CDTF">2023-08-02T22:40:07Z</dcterms:created>
  <dcterms:modified xsi:type="dcterms:W3CDTF">2023-11-14T09:07:21Z</dcterms:modified>
</cp:coreProperties>
</file>