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4660"/>
  </p:normalViewPr>
  <p:slideViewPr>
    <p:cSldViewPr snapToGrid="0">
      <p:cViewPr varScale="1">
        <p:scale>
          <a:sx n="71" d="100"/>
          <a:sy n="71" d="100"/>
        </p:scale>
        <p:origin x="90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61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7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1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83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80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7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61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27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63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4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4C58E-EF5D-46BE-9218-6DCB0D910CC0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CE0EB-86AA-4644-9CEE-FD4F7260C08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6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20"/>
          <p:cNvSpPr/>
          <p:nvPr/>
        </p:nvSpPr>
        <p:spPr>
          <a:xfrm>
            <a:off x="2778777" y="6368613"/>
            <a:ext cx="9060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/>
              <a:t>Figure S5 – </a:t>
            </a:r>
            <a:r>
              <a:rPr lang="en-US" sz="1200" b="1" dirty="0"/>
              <a:t>Tomato responses to the experimental conditions resembling the vascular pattern (red line) or architectural pattern </a:t>
            </a:r>
            <a:r>
              <a:rPr lang="en-US" sz="1200" b="1" dirty="0" smtClean="0"/>
              <a:t>(green </a:t>
            </a:r>
            <a:r>
              <a:rPr lang="en-US" sz="1200" b="1" dirty="0"/>
              <a:t>line)  or no pattern (blue line). </a:t>
            </a:r>
          </a:p>
        </p:txBody>
      </p:sp>
      <p:grpSp>
        <p:nvGrpSpPr>
          <p:cNvPr id="4" name="Gruppo 3"/>
          <p:cNvGrpSpPr/>
          <p:nvPr/>
        </p:nvGrpSpPr>
        <p:grpSpPr>
          <a:xfrm>
            <a:off x="110389" y="229695"/>
            <a:ext cx="11839759" cy="6233597"/>
            <a:chOff x="352436" y="216248"/>
            <a:chExt cx="11839759" cy="6233597"/>
          </a:xfrm>
        </p:grpSpPr>
        <p:pic>
          <p:nvPicPr>
            <p:cNvPr id="16" name="Immagin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208" y="4200226"/>
              <a:ext cx="2176461" cy="2249619"/>
            </a:xfrm>
            <a:prstGeom prst="rect">
              <a:avLst/>
            </a:prstGeom>
            <a:ln w="25400">
              <a:solidFill>
                <a:srgbClr val="0000FF"/>
              </a:solidFill>
            </a:ln>
          </p:spPr>
        </p:pic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36" y="216248"/>
              <a:ext cx="2225233" cy="3682303"/>
            </a:xfrm>
            <a:prstGeom prst="rect">
              <a:avLst/>
            </a:prstGeom>
            <a:ln w="25400">
              <a:solidFill>
                <a:srgbClr val="FF0000"/>
              </a:solidFill>
            </a:ln>
          </p:spPr>
        </p:pic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22075" y="581374"/>
              <a:ext cx="4770120" cy="5417820"/>
            </a:xfrm>
            <a:prstGeom prst="rect">
              <a:avLst/>
            </a:prstGeom>
            <a:ln w="19050">
              <a:solidFill>
                <a:srgbClr val="00FF00"/>
              </a:solidFill>
            </a:ln>
          </p:spPr>
        </p:pic>
        <p:grpSp>
          <p:nvGrpSpPr>
            <p:cNvPr id="3" name="Gruppo 2"/>
            <p:cNvGrpSpPr/>
            <p:nvPr/>
          </p:nvGrpSpPr>
          <p:grpSpPr>
            <a:xfrm>
              <a:off x="2897952" y="216248"/>
              <a:ext cx="4203840" cy="5637245"/>
              <a:chOff x="2885819" y="-11855"/>
              <a:chExt cx="4203840" cy="5637245"/>
            </a:xfrm>
          </p:grpSpPr>
          <p:sp>
            <p:nvSpPr>
              <p:cNvPr id="8" name="Pentagono 7"/>
              <p:cNvSpPr/>
              <p:nvPr/>
            </p:nvSpPr>
            <p:spPr>
              <a:xfrm rot="15383967">
                <a:off x="5616960" y="4867069"/>
                <a:ext cx="1249356" cy="267286"/>
              </a:xfrm>
              <a:prstGeom prst="homePlat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b="1" dirty="0" err="1" smtClean="0"/>
                  <a:t>Basal</a:t>
                </a:r>
                <a:r>
                  <a:rPr lang="it-IT" sz="1200" b="1" dirty="0" smtClean="0"/>
                  <a:t>/Local</a:t>
                </a:r>
                <a:endParaRPr lang="en-US" sz="1200" b="1" dirty="0"/>
              </a:p>
            </p:txBody>
          </p:sp>
          <p:sp>
            <p:nvSpPr>
              <p:cNvPr id="9" name="Pentagono 8"/>
              <p:cNvSpPr/>
              <p:nvPr/>
            </p:nvSpPr>
            <p:spPr>
              <a:xfrm>
                <a:off x="2885819" y="2690613"/>
                <a:ext cx="1249356" cy="403929"/>
              </a:xfrm>
              <a:prstGeom prst="homePlat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b="1" dirty="0" smtClean="0"/>
                  <a:t>Intermediate/no-</a:t>
                </a:r>
                <a:r>
                  <a:rPr lang="it-IT" sz="1200" b="1" dirty="0" err="1" smtClean="0"/>
                  <a:t>Orthostic</a:t>
                </a:r>
                <a:endParaRPr lang="en-US" sz="1200" b="1" dirty="0"/>
              </a:p>
            </p:txBody>
          </p:sp>
          <p:sp>
            <p:nvSpPr>
              <p:cNvPr id="10" name="Pentagono 9"/>
              <p:cNvSpPr/>
              <p:nvPr/>
            </p:nvSpPr>
            <p:spPr>
              <a:xfrm rot="2726723">
                <a:off x="4869539" y="454413"/>
                <a:ext cx="1336465" cy="403929"/>
              </a:xfrm>
              <a:prstGeom prst="homePlat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b="1" dirty="0" err="1" smtClean="0"/>
                  <a:t>Apical</a:t>
                </a:r>
                <a:r>
                  <a:rPr lang="it-IT" sz="1200" b="1" dirty="0" smtClean="0"/>
                  <a:t>/</a:t>
                </a:r>
                <a:r>
                  <a:rPr lang="it-IT" sz="1200" b="1" dirty="0" err="1" smtClean="0"/>
                  <a:t>Orthostic</a:t>
                </a:r>
                <a:endParaRPr lang="en-US" sz="1200" b="1" dirty="0"/>
              </a:p>
            </p:txBody>
          </p:sp>
          <p:grpSp>
            <p:nvGrpSpPr>
              <p:cNvPr id="13" name="Gruppo 12"/>
              <p:cNvGrpSpPr/>
              <p:nvPr/>
            </p:nvGrpSpPr>
            <p:grpSpPr>
              <a:xfrm>
                <a:off x="4135175" y="1236713"/>
                <a:ext cx="2954484" cy="4054697"/>
                <a:chOff x="3374843" y="1277472"/>
                <a:chExt cx="3443063" cy="4706469"/>
              </a:xfrm>
            </p:grpSpPr>
            <p:sp>
              <p:nvSpPr>
                <p:cNvPr id="14" name="Cilindro 13"/>
                <p:cNvSpPr/>
                <p:nvPr/>
              </p:nvSpPr>
              <p:spPr>
                <a:xfrm>
                  <a:off x="4639235" y="1371600"/>
                  <a:ext cx="363071" cy="4612341"/>
                </a:xfrm>
                <a:prstGeom prst="can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Goccia 14"/>
                <p:cNvSpPr/>
                <p:nvPr/>
              </p:nvSpPr>
              <p:spPr>
                <a:xfrm rot="12041255">
                  <a:off x="5163670" y="1277472"/>
                  <a:ext cx="1129553" cy="1035423"/>
                </a:xfrm>
                <a:prstGeom prst="teardrop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Goccia 16"/>
                <p:cNvSpPr/>
                <p:nvPr/>
              </p:nvSpPr>
              <p:spPr>
                <a:xfrm rot="1107264">
                  <a:off x="3374843" y="2651361"/>
                  <a:ext cx="1129553" cy="1035423"/>
                </a:xfrm>
                <a:prstGeom prst="teardrop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Goccia 18"/>
                <p:cNvSpPr/>
                <p:nvPr/>
              </p:nvSpPr>
              <p:spPr>
                <a:xfrm rot="12041255">
                  <a:off x="5163671" y="3843908"/>
                  <a:ext cx="1129553" cy="1035423"/>
                </a:xfrm>
                <a:prstGeom prst="teardrop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0" name="Immagine 19">
                  <a:extLst>
                    <a:ext uri="{FF2B5EF4-FFF2-40B4-BE49-F238E27FC236}">
                      <a16:creationId xmlns:a16="http://schemas.microsoft.com/office/drawing/2014/main" xmlns="" id="{A05C6B71-79E2-48E1-89D7-6F9410E09B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23224" t="65921" r="72180" b="28629"/>
                <a:stretch/>
              </p:blipFill>
              <p:spPr>
                <a:xfrm>
                  <a:off x="5595764" y="2865784"/>
                  <a:ext cx="1222142" cy="833279"/>
                </a:xfrm>
                <a:prstGeom prst="rect">
                  <a:avLst/>
                </a:prstGeom>
              </p:spPr>
            </p:pic>
            <p:sp>
              <p:nvSpPr>
                <p:cNvPr id="22" name="Saetta 21"/>
                <p:cNvSpPr/>
                <p:nvPr/>
              </p:nvSpPr>
              <p:spPr>
                <a:xfrm flipH="1">
                  <a:off x="5567819" y="3699063"/>
                  <a:ext cx="941294" cy="753227"/>
                </a:xfrm>
                <a:prstGeom prst="lightningBol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CasellaDiTesto 22"/>
                <p:cNvSpPr txBox="1"/>
                <p:nvPr/>
              </p:nvSpPr>
              <p:spPr>
                <a:xfrm>
                  <a:off x="5567820" y="2799740"/>
                  <a:ext cx="884348" cy="44697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400" b="1" dirty="0" err="1" smtClean="0"/>
                    <a:t>Insect</a:t>
                  </a:r>
                  <a:endParaRPr lang="en-US" sz="1400" b="1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406672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6676</TotalTime>
  <Words>35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AGOSTINO SORGONA'</dc:creator>
  <cp:lastModifiedBy>AGOSTINO SORGONA'</cp:lastModifiedBy>
  <cp:revision>297</cp:revision>
  <cp:lastPrinted>2020-12-22T17:20:14Z</cp:lastPrinted>
  <dcterms:created xsi:type="dcterms:W3CDTF">2020-04-25T14:12:24Z</dcterms:created>
  <dcterms:modified xsi:type="dcterms:W3CDTF">2022-10-08T07:04:54Z</dcterms:modified>
</cp:coreProperties>
</file>