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80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rin" initials="KG" lastIdx="10" clrIdx="0">
    <p:extLst>
      <p:ext uri="{19B8F6BF-5375-455C-9EA6-DF929625EA0E}">
        <p15:presenceInfo xmlns:p15="http://schemas.microsoft.com/office/powerpoint/2012/main" userId="Katr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6404" autoAdjust="0"/>
  </p:normalViewPr>
  <p:slideViewPr>
    <p:cSldViewPr>
      <p:cViewPr varScale="1">
        <p:scale>
          <a:sx n="78" d="100"/>
          <a:sy n="78" d="100"/>
        </p:scale>
        <p:origin x="3048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33A321-5553-4585-A647-E1DA31674801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E87234-FBAC-4BC9-8619-00A4F1465C70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389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37" indent="0" algn="ctr">
              <a:buNone/>
              <a:defRPr sz="1499"/>
            </a:lvl2pPr>
            <a:lvl3pPr marL="685674" indent="0" algn="ctr">
              <a:buNone/>
              <a:defRPr sz="1351"/>
            </a:lvl3pPr>
            <a:lvl4pPr marL="1028512" indent="0" algn="ctr">
              <a:buNone/>
              <a:defRPr sz="1200"/>
            </a:lvl4pPr>
            <a:lvl5pPr marL="1371351" indent="0" algn="ctr">
              <a:buNone/>
              <a:defRPr sz="1200"/>
            </a:lvl5pPr>
            <a:lvl6pPr marL="1714188" indent="0" algn="ctr">
              <a:buNone/>
              <a:defRPr sz="1200"/>
            </a:lvl6pPr>
            <a:lvl7pPr marL="2057025" indent="0" algn="ctr">
              <a:buNone/>
              <a:defRPr sz="1200"/>
            </a:lvl7pPr>
            <a:lvl8pPr marL="2399862" indent="0" algn="ctr">
              <a:buNone/>
              <a:defRPr sz="1200"/>
            </a:lvl8pPr>
            <a:lvl9pPr marL="2742699" indent="0" algn="ctr">
              <a:buNone/>
              <a:defRPr sz="12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FD952-FDF7-4C8D-A866-4C91B91F4030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26E4B-2316-4729-9393-BEE3E20E705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947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FD952-FDF7-4C8D-A866-4C91B91F4030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26E4B-2316-4729-9393-BEE3E20E705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380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7"/>
            <a:ext cx="1478756" cy="839487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7"/>
            <a:ext cx="4350544" cy="839487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FD952-FDF7-4C8D-A866-4C91B91F4030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26E4B-2316-4729-9393-BEE3E20E705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480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FD952-FDF7-4C8D-A866-4C91B91F4030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26E4B-2316-4729-9393-BEE3E20E705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723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9" y="2469625"/>
            <a:ext cx="5915025" cy="4120620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9" y="6629232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837" indent="0">
              <a:buNone/>
              <a:defRPr sz="1499">
                <a:solidFill>
                  <a:schemeClr val="tx1">
                    <a:tint val="75000"/>
                  </a:schemeClr>
                </a:solidFill>
              </a:defRPr>
            </a:lvl2pPr>
            <a:lvl3pPr marL="685674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3pPr>
            <a:lvl4pPr marL="10285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3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18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02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86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6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FD952-FDF7-4C8D-A866-4C91B91F4030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26E4B-2316-4729-9393-BEE3E20E705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475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FD952-FDF7-4C8D-A866-4C91B91F4030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26E4B-2316-4729-9393-BEE3E20E705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309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3" y="527406"/>
            <a:ext cx="5915025" cy="1914702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5" y="2428351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37" indent="0">
              <a:buNone/>
              <a:defRPr sz="1499" b="1"/>
            </a:lvl2pPr>
            <a:lvl3pPr marL="685674" indent="0">
              <a:buNone/>
              <a:defRPr sz="1351" b="1"/>
            </a:lvl3pPr>
            <a:lvl4pPr marL="1028512" indent="0">
              <a:buNone/>
              <a:defRPr sz="1200" b="1"/>
            </a:lvl4pPr>
            <a:lvl5pPr marL="1371351" indent="0">
              <a:buNone/>
              <a:defRPr sz="1200" b="1"/>
            </a:lvl5pPr>
            <a:lvl6pPr marL="1714188" indent="0">
              <a:buNone/>
              <a:defRPr sz="1200" b="1"/>
            </a:lvl6pPr>
            <a:lvl7pPr marL="2057025" indent="0">
              <a:buNone/>
              <a:defRPr sz="1200" b="1"/>
            </a:lvl7pPr>
            <a:lvl8pPr marL="2399862" indent="0">
              <a:buNone/>
              <a:defRPr sz="1200" b="1"/>
            </a:lvl8pPr>
            <a:lvl9pPr marL="2742699" indent="0">
              <a:buNone/>
              <a:defRPr sz="12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5" y="3618444"/>
            <a:ext cx="2901255" cy="5322183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4" y="2428351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37" indent="0">
              <a:buNone/>
              <a:defRPr sz="1499" b="1"/>
            </a:lvl2pPr>
            <a:lvl3pPr marL="685674" indent="0">
              <a:buNone/>
              <a:defRPr sz="1351" b="1"/>
            </a:lvl3pPr>
            <a:lvl4pPr marL="1028512" indent="0">
              <a:buNone/>
              <a:defRPr sz="1200" b="1"/>
            </a:lvl4pPr>
            <a:lvl5pPr marL="1371351" indent="0">
              <a:buNone/>
              <a:defRPr sz="1200" b="1"/>
            </a:lvl5pPr>
            <a:lvl6pPr marL="1714188" indent="0">
              <a:buNone/>
              <a:defRPr sz="1200" b="1"/>
            </a:lvl6pPr>
            <a:lvl7pPr marL="2057025" indent="0">
              <a:buNone/>
              <a:defRPr sz="1200" b="1"/>
            </a:lvl7pPr>
            <a:lvl8pPr marL="2399862" indent="0">
              <a:buNone/>
              <a:defRPr sz="1200" b="1"/>
            </a:lvl8pPr>
            <a:lvl9pPr marL="2742699" indent="0">
              <a:buNone/>
              <a:defRPr sz="12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4" y="3618444"/>
            <a:ext cx="2915543" cy="5322183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FD952-FDF7-4C8D-A866-4C91B91F4030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26E4B-2316-4729-9393-BEE3E20E705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296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FD952-FDF7-4C8D-A866-4C91B91F4030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26E4B-2316-4729-9393-BEE3E20E705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553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FD952-FDF7-4C8D-A866-4C91B91F4030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26E4B-2316-4729-9393-BEE3E20E705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120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5" y="1426290"/>
            <a:ext cx="3471863" cy="7039681"/>
          </a:xfrm>
        </p:spPr>
        <p:txBody>
          <a:bodyPr/>
          <a:lstStyle>
            <a:lvl1pPr>
              <a:defRPr sz="2401"/>
            </a:lvl1pPr>
            <a:lvl2pPr>
              <a:defRPr sz="2100"/>
            </a:lvl2pPr>
            <a:lvl3pPr>
              <a:defRPr sz="1800"/>
            </a:lvl3pPr>
            <a:lvl4pPr>
              <a:defRPr sz="1499"/>
            </a:lvl4pPr>
            <a:lvl5pPr>
              <a:defRPr sz="1499"/>
            </a:lvl5pPr>
            <a:lvl6pPr>
              <a:defRPr sz="1499"/>
            </a:lvl6pPr>
            <a:lvl7pPr>
              <a:defRPr sz="1499"/>
            </a:lvl7pPr>
            <a:lvl8pPr>
              <a:defRPr sz="1499"/>
            </a:lvl8pPr>
            <a:lvl9pPr>
              <a:defRPr sz="1499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4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837" indent="0">
              <a:buNone/>
              <a:defRPr sz="1050"/>
            </a:lvl2pPr>
            <a:lvl3pPr marL="685674" indent="0">
              <a:buNone/>
              <a:defRPr sz="900"/>
            </a:lvl3pPr>
            <a:lvl4pPr marL="1028512" indent="0">
              <a:buNone/>
              <a:defRPr sz="750"/>
            </a:lvl4pPr>
            <a:lvl5pPr marL="1371351" indent="0">
              <a:buNone/>
              <a:defRPr sz="750"/>
            </a:lvl5pPr>
            <a:lvl6pPr marL="1714188" indent="0">
              <a:buNone/>
              <a:defRPr sz="750"/>
            </a:lvl6pPr>
            <a:lvl7pPr marL="2057025" indent="0">
              <a:buNone/>
              <a:defRPr sz="750"/>
            </a:lvl7pPr>
            <a:lvl8pPr marL="2399862" indent="0">
              <a:buNone/>
              <a:defRPr sz="750"/>
            </a:lvl8pPr>
            <a:lvl9pPr marL="2742699" indent="0">
              <a:buNone/>
              <a:defRPr sz="7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FD952-FDF7-4C8D-A866-4C91B91F4030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26E4B-2316-4729-9393-BEE3E20E705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66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1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5" y="1426290"/>
            <a:ext cx="3471863" cy="7039681"/>
          </a:xfrm>
        </p:spPr>
        <p:txBody>
          <a:bodyPr anchor="t"/>
          <a:lstStyle>
            <a:lvl1pPr marL="0" indent="0">
              <a:buNone/>
              <a:defRPr sz="2401"/>
            </a:lvl1pPr>
            <a:lvl2pPr marL="342837" indent="0">
              <a:buNone/>
              <a:defRPr sz="2100"/>
            </a:lvl2pPr>
            <a:lvl3pPr marL="685674" indent="0">
              <a:buNone/>
              <a:defRPr sz="1800"/>
            </a:lvl3pPr>
            <a:lvl4pPr marL="1028512" indent="0">
              <a:buNone/>
              <a:defRPr sz="1499"/>
            </a:lvl4pPr>
            <a:lvl5pPr marL="1371351" indent="0">
              <a:buNone/>
              <a:defRPr sz="1499"/>
            </a:lvl5pPr>
            <a:lvl6pPr marL="1714188" indent="0">
              <a:buNone/>
              <a:defRPr sz="1499"/>
            </a:lvl6pPr>
            <a:lvl7pPr marL="2057025" indent="0">
              <a:buNone/>
              <a:defRPr sz="1499"/>
            </a:lvl7pPr>
            <a:lvl8pPr marL="2399862" indent="0">
              <a:buNone/>
              <a:defRPr sz="1499"/>
            </a:lvl8pPr>
            <a:lvl9pPr marL="2742699" indent="0">
              <a:buNone/>
              <a:defRPr sz="1499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4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837" indent="0">
              <a:buNone/>
              <a:defRPr sz="1050"/>
            </a:lvl2pPr>
            <a:lvl3pPr marL="685674" indent="0">
              <a:buNone/>
              <a:defRPr sz="900"/>
            </a:lvl3pPr>
            <a:lvl4pPr marL="1028512" indent="0">
              <a:buNone/>
              <a:defRPr sz="750"/>
            </a:lvl4pPr>
            <a:lvl5pPr marL="1371351" indent="0">
              <a:buNone/>
              <a:defRPr sz="750"/>
            </a:lvl5pPr>
            <a:lvl6pPr marL="1714188" indent="0">
              <a:buNone/>
              <a:defRPr sz="750"/>
            </a:lvl6pPr>
            <a:lvl7pPr marL="2057025" indent="0">
              <a:buNone/>
              <a:defRPr sz="750"/>
            </a:lvl7pPr>
            <a:lvl8pPr marL="2399862" indent="0">
              <a:buNone/>
              <a:defRPr sz="750"/>
            </a:lvl8pPr>
            <a:lvl9pPr marL="2742699" indent="0">
              <a:buNone/>
              <a:defRPr sz="75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FD952-FDF7-4C8D-A866-4C91B91F4030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26E4B-2316-4729-9393-BEE3E20E705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546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90" y="527406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90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404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FD952-FDF7-4C8D-A866-4C91B91F4030}" type="datetimeFigureOut">
              <a:rPr lang="en-US" smtClean="0"/>
              <a:t>3/24/2020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5" y="9181404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404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26E4B-2316-4729-9393-BEE3E20E705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396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67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19" indent="-171419" algn="l" defTabSz="68567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57" indent="-171419" algn="l" defTabSz="685674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93" indent="-171419" algn="l" defTabSz="685674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3pPr>
      <a:lvl4pPr marL="1199932" indent="-171419" algn="l" defTabSz="685674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542769" indent="-171419" algn="l" defTabSz="685674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885606" indent="-171419" algn="l" defTabSz="685674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443" indent="-171419" algn="l" defTabSz="685674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282" indent="-171419" algn="l" defTabSz="685674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117" indent="-171419" algn="l" defTabSz="685674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7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37" algn="l" defTabSz="68567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674" algn="l" defTabSz="68567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512" algn="l" defTabSz="68567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351" algn="l" defTabSz="68567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188" algn="l" defTabSz="68567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025" algn="l" defTabSz="68567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399862" algn="l" defTabSz="68567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2699" algn="l" defTabSz="685674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52F0D0C1-7E80-4ED6-89E1-21F35157FA2F}"/>
              </a:ext>
            </a:extLst>
          </p:cNvPr>
          <p:cNvGrpSpPr/>
          <p:nvPr/>
        </p:nvGrpSpPr>
        <p:grpSpPr>
          <a:xfrm>
            <a:off x="908720" y="1136576"/>
            <a:ext cx="5060727" cy="2872424"/>
            <a:chOff x="-12955" y="0"/>
            <a:chExt cx="5060727" cy="2872424"/>
          </a:xfrm>
          <a:effectLst/>
        </p:grpSpPr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6556B81C-86B1-4766-86F7-A65615941DD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12955" y="0"/>
              <a:ext cx="5060727" cy="2872424"/>
              <a:chOff x="-36270" y="1417637"/>
              <a:chExt cx="9162159" cy="5200360"/>
            </a:xfrm>
          </p:grpSpPr>
          <p:grpSp>
            <p:nvGrpSpPr>
              <p:cNvPr id="13" name="Gruppieren 12">
                <a:extLst>
                  <a:ext uri="{FF2B5EF4-FFF2-40B4-BE49-F238E27FC236}">
                    <a16:creationId xmlns:a16="http://schemas.microsoft.com/office/drawing/2014/main" id="{5E2E4B2F-9E37-4773-BA51-41B39C55DEE6}"/>
                  </a:ext>
                </a:extLst>
              </p:cNvPr>
              <p:cNvGrpSpPr/>
              <p:nvPr/>
            </p:nvGrpSpPr>
            <p:grpSpPr>
              <a:xfrm>
                <a:off x="-36270" y="1417637"/>
                <a:ext cx="9162159" cy="5200360"/>
                <a:chOff x="-36270" y="1417637"/>
                <a:chExt cx="9162159" cy="5200360"/>
              </a:xfrm>
            </p:grpSpPr>
            <p:pic>
              <p:nvPicPr>
                <p:cNvPr id="15" name="Grafik 14" descr="Ein Bild, das Gras, Tier enthält.&#10;&#10;Mit sehr hoher Zuverlässigkeit generierte Beschreibung">
                  <a:extLst>
                    <a:ext uri="{FF2B5EF4-FFF2-40B4-BE49-F238E27FC236}">
                      <a16:creationId xmlns:a16="http://schemas.microsoft.com/office/drawing/2014/main" id="{0ACD613B-5E29-47CE-8134-18C09D12889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sharpenSoften amount="20000"/>
                          </a14:imgEffect>
                          <a14:imgEffect>
                            <a14:brightnessContrast bright="4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3489" t="24207" r="19865" b="51978"/>
                <a:stretch/>
              </p:blipFill>
              <p:spPr>
                <a:xfrm rot="16200000">
                  <a:off x="5825947" y="3318050"/>
                  <a:ext cx="5200356" cy="1399529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pic>
              <p:nvPicPr>
                <p:cNvPr id="16" name="Grafik 15" descr="Ein Bild, das Boden, draußen enthält.&#10;&#10;Mit sehr hoher Zuverlässigkeit generierte Beschreibung">
                  <a:extLst>
                    <a:ext uri="{FF2B5EF4-FFF2-40B4-BE49-F238E27FC236}">
                      <a16:creationId xmlns:a16="http://schemas.microsoft.com/office/drawing/2014/main" id="{1B29445B-DF11-4EF5-BD16-E3BEDED0AA6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harpenSoften amount="30000"/>
                          </a14:imgEffect>
                          <a14:imgEffect>
                            <a14:brightnessContrast contras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874" t="39236" r="65876" b="19109"/>
                <a:stretch/>
              </p:blipFill>
              <p:spPr>
                <a:xfrm>
                  <a:off x="0" y="1417638"/>
                  <a:ext cx="2590800" cy="2600178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pic>
              <p:nvPicPr>
                <p:cNvPr id="17" name="Grafik 16" descr="Ein Bild, das Boden, drinnen, Gebäude, Wand enthält.&#10;&#10;Mit hoher Zuverlässigkeit generierte Beschreibung">
                  <a:extLst>
                    <a:ext uri="{FF2B5EF4-FFF2-40B4-BE49-F238E27FC236}">
                      <a16:creationId xmlns:a16="http://schemas.microsoft.com/office/drawing/2014/main" id="{90DCBDD6-E7A4-4EE9-A6F8-5F6422503E2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sharpenSoften amount="30000"/>
                          </a14:imgEffect>
                          <a14:imgEffect>
                            <a14:saturation sat="0"/>
                          </a14:imgEffect>
                          <a14:imgEffect>
                            <a14:brightnessContrast contras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364" t="37777" r="17473" b="22004"/>
                <a:stretch/>
              </p:blipFill>
              <p:spPr>
                <a:xfrm>
                  <a:off x="2590799" y="1417637"/>
                  <a:ext cx="5135561" cy="2600179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pic>
              <p:nvPicPr>
                <p:cNvPr id="18" name="Grafik 17" descr="Ein Bild, das Gras, grün, draußen enthält.&#10;&#10;Mit sehr hoher Zuverlässigkeit generierte Beschreibung">
                  <a:extLst>
                    <a:ext uri="{FF2B5EF4-FFF2-40B4-BE49-F238E27FC236}">
                      <a16:creationId xmlns:a16="http://schemas.microsoft.com/office/drawing/2014/main" id="{21DEAECA-E8FF-424B-996C-8F5987632DF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sharpenSoften amount="20000"/>
                          </a14:imgEffect>
                          <a14:imgEffect>
                            <a14:brightnessContrast bright="40000" contrast="6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134" t="41654" r="27617" b="16692"/>
                <a:stretch/>
              </p:blipFill>
              <p:spPr>
                <a:xfrm>
                  <a:off x="0" y="4017817"/>
                  <a:ext cx="2590800" cy="2600180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pic>
              <p:nvPicPr>
                <p:cNvPr id="19" name="Grafik 18" descr="Ein Bild, das Gras, draußen, Feld, grün enthält.&#10;&#10;Mit sehr hoher Zuverlässigkeit generierte Beschreibung">
                  <a:extLst>
                    <a:ext uri="{FF2B5EF4-FFF2-40B4-BE49-F238E27FC236}">
                      <a16:creationId xmlns:a16="http://schemas.microsoft.com/office/drawing/2014/main" id="{F1B2CB55-E062-4247-92CB-5BC674CA702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 cstate="print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sharpenSoften amount="20000"/>
                          </a14:imgEffect>
                          <a14:imgEffect>
                            <a14:brightnessContrast bright="40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506" t="37589" r="38826" b="20757"/>
                <a:stretch/>
              </p:blipFill>
              <p:spPr>
                <a:xfrm>
                  <a:off x="2590800" y="4017816"/>
                  <a:ext cx="2625436" cy="2600178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pic>
              <p:nvPicPr>
                <p:cNvPr id="20" name="Grafik 19" descr="Ein Bild, das Gras, draußen, Feld, grün enthält.&#10;&#10;Mit hoher Zuverlässigkeit generierte Beschreibung">
                  <a:extLst>
                    <a:ext uri="{FF2B5EF4-FFF2-40B4-BE49-F238E27FC236}">
                      <a16:creationId xmlns:a16="http://schemas.microsoft.com/office/drawing/2014/main" id="{86F984B2-1A4F-498F-8636-519976B0A4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sharpenSoften amount="20000"/>
                          </a14:imgEffect>
                          <a14:imgEffect>
                            <a14:brightnessContrast bright="25000" contras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779" t="37589" r="27944" b="20757"/>
                <a:stretch/>
              </p:blipFill>
              <p:spPr>
                <a:xfrm>
                  <a:off x="5216237" y="4017815"/>
                  <a:ext cx="2510121" cy="2600178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D65D2ED3-1749-4983-8140-84C8525F17D7}"/>
                    </a:ext>
                  </a:extLst>
                </p:cNvPr>
                <p:cNvSpPr txBox="1"/>
                <p:nvPr/>
              </p:nvSpPr>
              <p:spPr>
                <a:xfrm>
                  <a:off x="6130635" y="3368918"/>
                  <a:ext cx="1260764" cy="4179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900" b="1" dirty="0"/>
                    <a:t>50 </a:t>
                  </a:r>
                  <a:r>
                    <a:rPr lang="el-GR" sz="900" b="1" dirty="0">
                      <a:cs typeface="Times New Roman" panose="02020603050405020304" pitchFamily="18" charset="0"/>
                    </a:rPr>
                    <a:t>μ</a:t>
                  </a:r>
                  <a:r>
                    <a:rPr lang="en-GB" sz="900" b="1" dirty="0"/>
                    <a:t>m</a:t>
                  </a:r>
                </a:p>
              </p:txBody>
            </p:sp>
            <p:sp>
              <p:nvSpPr>
                <p:cNvPr id="22" name="Textfeld 21">
                  <a:extLst>
                    <a:ext uri="{FF2B5EF4-FFF2-40B4-BE49-F238E27FC236}">
                      <a16:creationId xmlns:a16="http://schemas.microsoft.com/office/drawing/2014/main" id="{B9330767-892A-49B9-A70E-006707DA7479}"/>
                    </a:ext>
                  </a:extLst>
                </p:cNvPr>
                <p:cNvSpPr txBox="1"/>
                <p:nvPr/>
              </p:nvSpPr>
              <p:spPr>
                <a:xfrm>
                  <a:off x="-36270" y="3514143"/>
                  <a:ext cx="1119154" cy="4179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900" b="1" dirty="0"/>
                    <a:t>A1</a:t>
                  </a:r>
                </a:p>
              </p:txBody>
            </p:sp>
            <p:sp>
              <p:nvSpPr>
                <p:cNvPr id="23" name="Textfeld 22">
                  <a:extLst>
                    <a:ext uri="{FF2B5EF4-FFF2-40B4-BE49-F238E27FC236}">
                      <a16:creationId xmlns:a16="http://schemas.microsoft.com/office/drawing/2014/main" id="{1C684BB1-EF81-4126-A2C2-A069FCF8DDA1}"/>
                    </a:ext>
                  </a:extLst>
                </p:cNvPr>
                <p:cNvSpPr txBox="1"/>
                <p:nvPr/>
              </p:nvSpPr>
              <p:spPr>
                <a:xfrm>
                  <a:off x="2590797" y="3507419"/>
                  <a:ext cx="3017026" cy="4179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900" b="1" dirty="0"/>
                    <a:t>B</a:t>
                  </a:r>
                </a:p>
              </p:txBody>
            </p:sp>
            <p:sp>
              <p:nvSpPr>
                <p:cNvPr id="24" name="Textfeld 23">
                  <a:extLst>
                    <a:ext uri="{FF2B5EF4-FFF2-40B4-BE49-F238E27FC236}">
                      <a16:creationId xmlns:a16="http://schemas.microsoft.com/office/drawing/2014/main" id="{E4A43B5D-6C65-49F6-B46B-15E47258EC1D}"/>
                    </a:ext>
                  </a:extLst>
                </p:cNvPr>
                <p:cNvSpPr txBox="1"/>
                <p:nvPr/>
              </p:nvSpPr>
              <p:spPr>
                <a:xfrm>
                  <a:off x="5294" y="6096285"/>
                  <a:ext cx="2580211" cy="4179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900" b="1" dirty="0">
                      <a:solidFill>
                        <a:schemeClr val="bg1"/>
                      </a:solidFill>
                    </a:rPr>
                    <a:t>A2</a:t>
                  </a:r>
                </a:p>
              </p:txBody>
            </p:sp>
            <p:sp>
              <p:nvSpPr>
                <p:cNvPr id="25" name="Textfeld 24">
                  <a:extLst>
                    <a:ext uri="{FF2B5EF4-FFF2-40B4-BE49-F238E27FC236}">
                      <a16:creationId xmlns:a16="http://schemas.microsoft.com/office/drawing/2014/main" id="{DD34E11A-53F2-40D0-AD25-3B4F18C04B40}"/>
                    </a:ext>
                  </a:extLst>
                </p:cNvPr>
                <p:cNvSpPr txBox="1"/>
                <p:nvPr/>
              </p:nvSpPr>
              <p:spPr>
                <a:xfrm>
                  <a:off x="2515417" y="6117804"/>
                  <a:ext cx="2580211" cy="4179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900" b="1" dirty="0">
                      <a:solidFill>
                        <a:schemeClr val="bg1"/>
                      </a:solidFill>
                    </a:rPr>
                    <a:t>A4</a:t>
                  </a:r>
                </a:p>
              </p:txBody>
            </p:sp>
            <p:sp>
              <p:nvSpPr>
                <p:cNvPr id="26" name="Textfeld 25">
                  <a:extLst>
                    <a:ext uri="{FF2B5EF4-FFF2-40B4-BE49-F238E27FC236}">
                      <a16:creationId xmlns:a16="http://schemas.microsoft.com/office/drawing/2014/main" id="{9C5DD2AA-317B-404A-9585-25BEB800804B}"/>
                    </a:ext>
                  </a:extLst>
                </p:cNvPr>
                <p:cNvSpPr txBox="1"/>
                <p:nvPr/>
              </p:nvSpPr>
              <p:spPr>
                <a:xfrm>
                  <a:off x="5226826" y="6089031"/>
                  <a:ext cx="2580211" cy="4179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900" b="1" dirty="0">
                      <a:solidFill>
                        <a:schemeClr val="bg1"/>
                      </a:solidFill>
                    </a:rPr>
                    <a:t>A5</a:t>
                  </a:r>
                </a:p>
              </p:txBody>
            </p:sp>
            <p:sp>
              <p:nvSpPr>
                <p:cNvPr id="27" name="Textfeld 26">
                  <a:extLst>
                    <a:ext uri="{FF2B5EF4-FFF2-40B4-BE49-F238E27FC236}">
                      <a16:creationId xmlns:a16="http://schemas.microsoft.com/office/drawing/2014/main" id="{ECC5762F-AEE3-4775-9014-827C04798AEF}"/>
                    </a:ext>
                  </a:extLst>
                </p:cNvPr>
                <p:cNvSpPr txBox="1"/>
                <p:nvPr/>
              </p:nvSpPr>
              <p:spPr>
                <a:xfrm>
                  <a:off x="7708250" y="6115961"/>
                  <a:ext cx="1417638" cy="4179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900" b="1" dirty="0">
                      <a:solidFill>
                        <a:schemeClr val="bg1"/>
                      </a:solidFill>
                    </a:rPr>
                    <a:t>A3</a:t>
                  </a:r>
                </a:p>
              </p:txBody>
            </p:sp>
          </p:grpSp>
          <p:cxnSp>
            <p:nvCxnSpPr>
              <p:cNvPr id="14" name="Gerader Verbinder 13">
                <a:extLst>
                  <a:ext uri="{FF2B5EF4-FFF2-40B4-BE49-F238E27FC236}">
                    <a16:creationId xmlns:a16="http://schemas.microsoft.com/office/drawing/2014/main" id="{A7F3E8E5-29AE-449E-8F92-0D175C320078}"/>
                  </a:ext>
                </a:extLst>
              </p:cNvPr>
              <p:cNvCxnSpPr/>
              <p:nvPr/>
            </p:nvCxnSpPr>
            <p:spPr>
              <a:xfrm>
                <a:off x="6102927" y="3740728"/>
                <a:ext cx="1288473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5" name="Gerade Verbindung mit Pfeil 4">
              <a:extLst>
                <a:ext uri="{FF2B5EF4-FFF2-40B4-BE49-F238E27FC236}">
                  <a16:creationId xmlns:a16="http://schemas.microsoft.com/office/drawing/2014/main" id="{63063B65-F78A-46F8-B476-EDDA36FCCA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9160" y="274320"/>
              <a:ext cx="76200" cy="1524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Gerade Verbindung mit Pfeil 5">
              <a:extLst>
                <a:ext uri="{FF2B5EF4-FFF2-40B4-BE49-F238E27FC236}">
                  <a16:creationId xmlns:a16="http://schemas.microsoft.com/office/drawing/2014/main" id="{B5B4C143-76B8-43A0-8293-38EB010A7473}"/>
                </a:ext>
              </a:extLst>
            </p:cNvPr>
            <p:cNvCxnSpPr>
              <a:cxnSpLocks/>
            </p:cNvCxnSpPr>
            <p:nvPr/>
          </p:nvCxnSpPr>
          <p:spPr>
            <a:xfrm>
              <a:off x="368300" y="581785"/>
              <a:ext cx="104140" cy="14295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Gerade Verbindung mit Pfeil 6">
              <a:extLst>
                <a:ext uri="{FF2B5EF4-FFF2-40B4-BE49-F238E27FC236}">
                  <a16:creationId xmlns:a16="http://schemas.microsoft.com/office/drawing/2014/main" id="{D9239A2A-FBE3-476C-8397-8E5320D150A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856425" y="800879"/>
              <a:ext cx="138235" cy="12114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Gerade Verbindung mit Pfeil 7">
              <a:extLst>
                <a:ext uri="{FF2B5EF4-FFF2-40B4-BE49-F238E27FC236}">
                  <a16:creationId xmlns:a16="http://schemas.microsoft.com/office/drawing/2014/main" id="{7D64365B-165D-4A60-8050-60FB29A13205}"/>
                </a:ext>
              </a:extLst>
            </p:cNvPr>
            <p:cNvCxnSpPr>
              <a:cxnSpLocks/>
            </p:cNvCxnSpPr>
            <p:nvPr/>
          </p:nvCxnSpPr>
          <p:spPr>
            <a:xfrm>
              <a:off x="553141" y="1873223"/>
              <a:ext cx="104140" cy="14295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9F0BF451-0E1D-4898-BDE5-A9F6C07449DB}"/>
                </a:ext>
              </a:extLst>
            </p:cNvPr>
            <p:cNvSpPr txBox="1"/>
            <p:nvPr/>
          </p:nvSpPr>
          <p:spPr>
            <a:xfrm>
              <a:off x="119667" y="363538"/>
              <a:ext cx="48554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/>
                <a:t>app.</a:t>
              </a: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A01B2D54-2B58-4540-A02B-80FE6A75449C}"/>
                </a:ext>
              </a:extLst>
            </p:cNvPr>
            <p:cNvSpPr txBox="1"/>
            <p:nvPr/>
          </p:nvSpPr>
          <p:spPr>
            <a:xfrm>
              <a:off x="899160" y="72540"/>
              <a:ext cx="48554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/>
                <a:t>c.</a:t>
              </a: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FD006209-3ADF-4BF0-AC0D-4CED3BE5A4E9}"/>
                </a:ext>
              </a:extLst>
            </p:cNvPr>
            <p:cNvSpPr txBox="1"/>
            <p:nvPr/>
          </p:nvSpPr>
          <p:spPr>
            <a:xfrm>
              <a:off x="2919751" y="877293"/>
              <a:ext cx="4855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/>
                <a:t>h</a:t>
              </a:r>
              <a:r>
                <a:rPr lang="en-GB" sz="1200" dirty="0"/>
                <a:t>.</a:t>
              </a: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B6DC8A54-5E52-432C-8731-3E33EAB087B2}"/>
                </a:ext>
              </a:extLst>
            </p:cNvPr>
            <p:cNvSpPr txBox="1"/>
            <p:nvPr/>
          </p:nvSpPr>
          <p:spPr>
            <a:xfrm>
              <a:off x="397531" y="1664012"/>
              <a:ext cx="4855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 dirty="0"/>
                <a:t>p.</a:t>
              </a:r>
            </a:p>
          </p:txBody>
        </p:sp>
      </p:grpSp>
      <p:sp>
        <p:nvSpPr>
          <p:cNvPr id="28" name="Textfeld 27"/>
          <p:cNvSpPr txBox="1"/>
          <p:nvPr/>
        </p:nvSpPr>
        <p:spPr>
          <a:xfrm>
            <a:off x="114299" y="99060"/>
            <a:ext cx="20905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anose="020B0604020202020204" pitchFamily="34" charset="0"/>
              </a:rPr>
              <a:t>Supplemental Figure </a:t>
            </a:r>
            <a:r>
              <a:rPr lang="en-US" sz="1400" b="1" dirty="0" smtClean="0">
                <a:latin typeface="Helvetica" panose="020B0604020202020204" pitchFamily="34" charset="0"/>
              </a:rPr>
              <a:t>4</a:t>
            </a:r>
            <a:endParaRPr lang="en-US" sz="1400" b="1" dirty="0"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64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</Words>
  <Application>Microsoft Office PowerPoint</Application>
  <PresentationFormat>A4-Papier (210 x 297 mm)</PresentationFormat>
  <Paragraphs>12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Times New Roman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Katrin</dc:creator>
  <cp:lastModifiedBy>panstruga</cp:lastModifiedBy>
  <cp:revision>200</cp:revision>
  <dcterms:created xsi:type="dcterms:W3CDTF">2019-10-08T09:51:27Z</dcterms:created>
  <dcterms:modified xsi:type="dcterms:W3CDTF">2020-03-24T12:18:39Z</dcterms:modified>
</cp:coreProperties>
</file>