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84" y="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139954"/>
            <a:ext cx="98361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latin typeface="Calibri"/>
                <a:cs typeface="Calibri"/>
              </a:rPr>
              <a:t>Figure</a:t>
            </a:r>
            <a:r>
              <a:rPr sz="2000" b="1" spc="-8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S</a:t>
            </a:r>
            <a:r>
              <a:rPr lang="en-CA" sz="2000" b="1">
                <a:latin typeface="Calibri"/>
                <a:cs typeface="Calibri"/>
              </a:rPr>
              <a:t>4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1344167"/>
            <a:ext cx="9144000" cy="41696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8739" y="837641"/>
            <a:ext cx="38735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"/>
                <a:cs typeface="Calibri"/>
              </a:rPr>
              <a:t>(A)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13909" y="834389"/>
            <a:ext cx="3765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"/>
                <a:cs typeface="Calibri"/>
              </a:rPr>
              <a:t>(</a:t>
            </a:r>
            <a:r>
              <a:rPr sz="2400" dirty="0">
                <a:latin typeface="Calibri"/>
                <a:cs typeface="Calibri"/>
              </a:rPr>
              <a:t>B)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 S1-55</dc:title>
  <dc:creator>Winston Huang</dc:creator>
  <cp:lastModifiedBy>Winston Huang</cp:lastModifiedBy>
  <cp:revision>1</cp:revision>
  <dcterms:created xsi:type="dcterms:W3CDTF">2018-03-17T22:24:16Z</dcterms:created>
  <dcterms:modified xsi:type="dcterms:W3CDTF">2018-03-17T22:24:40Z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2018-02-10T00:00:00Z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2018-03-17T00:00:00Z</vt:filetime>
  </property>
</Properties>
</file>