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9" d="100"/>
          <a:sy n="49" d="100"/>
        </p:scale>
        <p:origin x="1536" y="6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14350" y="2834640"/>
            <a:ext cx="5829300" cy="1920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028700" y="5120640"/>
            <a:ext cx="4800600" cy="2286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42900" y="2103120"/>
            <a:ext cx="2983230" cy="6035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531870" y="2103120"/>
            <a:ext cx="2983230" cy="6035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3/17/2018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3/17/2018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3/17/2018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82879" y="1679448"/>
            <a:ext cx="6492240" cy="68580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42900" y="365760"/>
            <a:ext cx="6172200" cy="1463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900" y="2103120"/>
            <a:ext cx="6172200" cy="6035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331720" y="8503920"/>
            <a:ext cx="2194560" cy="457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42900" y="8503920"/>
            <a:ext cx="1577340" cy="457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4937760" y="8503920"/>
            <a:ext cx="1577340" cy="457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7215" y="140004"/>
            <a:ext cx="983615" cy="32124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5" dirty="0">
                <a:latin typeface="Calibri"/>
                <a:cs typeface="Calibri"/>
              </a:rPr>
              <a:t>Figure</a:t>
            </a:r>
            <a:r>
              <a:rPr sz="2000" b="1" spc="-8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S</a:t>
            </a:r>
            <a:r>
              <a:rPr lang="en-CA" sz="2000" b="1" dirty="0">
                <a:latin typeface="Calibri"/>
                <a:cs typeface="Calibri"/>
              </a:rPr>
              <a:t>5</a:t>
            </a:r>
            <a:endParaRPr sz="20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Calibri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Figure S61</dc:title>
  <dc:creator>Winston Huang</dc:creator>
  <cp:lastModifiedBy>Winston Huang</cp:lastModifiedBy>
  <cp:revision>1</cp:revision>
  <dcterms:created xsi:type="dcterms:W3CDTF">2018-03-17T22:24:53Z</dcterms:created>
  <dcterms:modified xsi:type="dcterms:W3CDTF">2018-03-17T22:25:36Z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2018-02-10T00:00:00Z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2018-03-17T00:00:00Z</vt:filetime>
  </property>
</Properties>
</file>