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84" y="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24765"/>
            <a:ext cx="8986520" cy="3308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24765"/>
            <a:ext cx="98425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Figure</a:t>
            </a:r>
            <a:r>
              <a:rPr spc="-75" dirty="0"/>
              <a:t> </a:t>
            </a:r>
            <a:r>
              <a:rPr dirty="0"/>
              <a:t>S</a:t>
            </a:r>
            <a:r>
              <a:rPr lang="en-CA"/>
              <a:t>6</a:t>
            </a:r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1141475"/>
            <a:ext cx="9144000" cy="4575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Figure S6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S1-51</dc:title>
  <dc:creator>Winston Huang</dc:creator>
  <cp:lastModifiedBy>Winston Huang</cp:lastModifiedBy>
  <cp:revision>1</cp:revision>
  <dcterms:created xsi:type="dcterms:W3CDTF">2018-03-17T22:22:35Z</dcterms:created>
  <dcterms:modified xsi:type="dcterms:W3CDTF">2018-03-17T22:23:07Z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2018-02-10T00:00:00Z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2018-03-17T00:00:00Z</vt:filetime>
  </property>
</Properties>
</file>