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72" r:id="rId4"/>
    <p:sldId id="262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56CF-2C40-4FDA-BDE7-CEA9F89F7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B5398-6722-4F7F-BCD5-29AECE168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8592-9D02-442D-89E2-63C0B138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BC68-E15B-4150-BCB9-7897EAE5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FEAC-4C98-4147-87EF-44EA4FE9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70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91A6-F15E-4079-B888-DB094E29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60E9C-3DC1-45C2-BF4C-C46E61CAA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01C6-43A3-4AE8-9B55-3A12F7D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5FB7-CD3E-4C80-A5F5-49B9A130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92DE-2D11-43C9-8A72-C34B8AC0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116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F4553-691E-413E-9E85-BC87F155D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7C0A1-45BB-49CA-9901-FEA62D262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6064-B822-467F-B8A5-93461085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B6DE-1C9A-421D-A404-7F6EFED9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D09C-D61A-439C-A4FC-00AB5EFE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8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BBEB-3781-4A56-8922-69BB6396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5C8A-05EF-4A6B-BAAC-B1D36C403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D706-FACD-4E0F-9A03-85DE38F9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7222-5AE7-42F2-99F0-38840E8B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6B186-61AF-46B2-8425-DBF5B3B6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8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9718-8D8D-4F3F-982F-EBAF7BC4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8C046-51B9-42F4-94F6-D0CEEC73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9E228-2B0B-46B3-B26B-D144BF91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9909-6DEB-4A07-8619-CE86FD56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7AE08-F9ED-410F-BD3A-9A573355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24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EB35-5B5E-4008-8E4E-37F80826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1151-0195-4E9F-BA2E-D4CAB34A2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89503-4523-4F3D-9EF2-4799CB3DB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68EF0-91A8-47D9-B2E5-239E0F06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995B4-F141-4E4E-829C-54F6874F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1D968-8A14-47CE-8F5C-EC73DF58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4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FF1-B950-4EDF-99A0-DBD27DDB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6BFAE-6479-4BBE-A533-422CE7C9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4D906-DAF0-4714-87E6-29692E786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CDAA9-00C2-41EE-A9D4-875F5A67B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F549F-6E65-4B40-BD52-1E1D1BC2E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2A4BE-74A7-47AB-BA37-A8F32291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52515-9EAD-4750-8AA1-BF1B438F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81325-43B2-4ABF-9041-F016B378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1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46DF-827C-4B2C-A6FE-F4F6BCAC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B4338-B60D-40BC-871A-A3137A6E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7DE7B-7A29-4699-AAFA-798EFC5D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47402-108A-45FE-BAD6-2E537E27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42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30405-31B8-41D7-B6A0-270CE2A6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0F3A1-767E-4092-8B41-4A9C651A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1B95B-6E62-4BE7-80D8-90D1153B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30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4415-FA44-457E-9CC2-A223DD86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7088-846A-4429-8C94-A72CFDF7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9F5A4-D8A1-4343-A657-0956A1EE7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BAC6-AD0D-4F80-AECE-E29C2FD9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28B06-8B21-43F7-ADF6-B1B0CB41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B2D-4704-4E54-A0D8-4F623142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5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0473-861F-44BE-B70C-A72D43CD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D56BF-C187-42A5-9750-60CF2278C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66F20-2C7C-4156-89DA-454795FD7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19F6-1C4C-4BB4-8FD9-D15514F2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C235B-B212-4243-B593-5078266D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05487-EE3C-49B8-96B1-15F1BE9F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64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DBEF7-71E4-476C-9DD5-6668611A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20BE8-03FC-4E2A-99EA-74DE95FE4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30D3D-AEF5-4032-8ED6-1481B8E53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A66C-FA49-4C84-8BD3-EE082D12E290}" type="datetimeFigureOut">
              <a:rPr lang="en-IN" smtClean="0"/>
              <a:t>17-05-2020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35C7A-1612-46BD-A4B1-1DB8764BB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5E66-E06D-4FF1-82C8-ED6F57F7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7120-D002-46E3-BCAA-E16A167CC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6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57404-1008-4036-BB29-8F8D90F9640B}"/>
              </a:ext>
            </a:extLst>
          </p:cNvPr>
          <p:cNvSpPr txBox="1"/>
          <p:nvPr/>
        </p:nvSpPr>
        <p:spPr>
          <a:xfrm>
            <a:off x="409575" y="6086475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2085A3-0294-45EF-92A5-E75CA3FFFE8D}"/>
              </a:ext>
            </a:extLst>
          </p:cNvPr>
          <p:cNvGrpSpPr/>
          <p:nvPr/>
        </p:nvGrpSpPr>
        <p:grpSpPr>
          <a:xfrm>
            <a:off x="180330" y="1697433"/>
            <a:ext cx="11847023" cy="3112527"/>
            <a:chOff x="199380" y="954483"/>
            <a:chExt cx="11847023" cy="311252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E299BF-37E1-42D2-85AA-4A65CD890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28" t="36274" r="54762" b="27089"/>
            <a:stretch/>
          </p:blipFill>
          <p:spPr>
            <a:xfrm>
              <a:off x="199380" y="1458158"/>
              <a:ext cx="3207657" cy="25126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E8322A-E3B2-41B4-ABA7-CC9F0E981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357" t="49101" r="55783" b="14602"/>
            <a:stretch/>
          </p:blipFill>
          <p:spPr>
            <a:xfrm>
              <a:off x="8838746" y="1359188"/>
              <a:ext cx="3207657" cy="26343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7AD94F-D845-4A08-8849-6DCD2933CE5F}"/>
                </a:ext>
              </a:extLst>
            </p:cNvPr>
            <p:cNvSpPr txBox="1"/>
            <p:nvPr/>
          </p:nvSpPr>
          <p:spPr>
            <a:xfrm>
              <a:off x="278609" y="95448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9D183F-0572-48E9-9229-A23AC9D0F8AF}"/>
                </a:ext>
              </a:extLst>
            </p:cNvPr>
            <p:cNvSpPr txBox="1"/>
            <p:nvPr/>
          </p:nvSpPr>
          <p:spPr>
            <a:xfrm>
              <a:off x="8723893" y="95448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F4A57B-C07A-4302-B676-19B241015196}"/>
                </a:ext>
              </a:extLst>
            </p:cNvPr>
            <p:cNvSpPr txBox="1"/>
            <p:nvPr/>
          </p:nvSpPr>
          <p:spPr>
            <a:xfrm>
              <a:off x="3407037" y="95448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6B3CE6-67AB-46C7-A6E5-456B7456B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393" t="32773" r="6327" b="27783"/>
            <a:stretch/>
          </p:blipFill>
          <p:spPr>
            <a:xfrm>
              <a:off x="3283212" y="1361910"/>
              <a:ext cx="5520418" cy="270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50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7763F-0A72-4EF9-8ED4-2DCC54FC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7493"/>
          <a:stretch/>
        </p:blipFill>
        <p:spPr bwMode="auto">
          <a:xfrm>
            <a:off x="1704975" y="1108710"/>
            <a:ext cx="762000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6087C-0E2C-460B-886B-D1A972F035E4}"/>
              </a:ext>
            </a:extLst>
          </p:cNvPr>
          <p:cNvSpPr txBox="1"/>
          <p:nvPr/>
        </p:nvSpPr>
        <p:spPr>
          <a:xfrm>
            <a:off x="492760" y="5876925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28833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62F441-C4B3-45B9-AFD0-EED57C63527D}"/>
              </a:ext>
            </a:extLst>
          </p:cNvPr>
          <p:cNvGrpSpPr/>
          <p:nvPr/>
        </p:nvGrpSpPr>
        <p:grpSpPr>
          <a:xfrm>
            <a:off x="152400" y="242316"/>
            <a:ext cx="11583543" cy="6498717"/>
            <a:chOff x="152400" y="242316"/>
            <a:chExt cx="11583543" cy="64987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2E2EC8-AE98-4EBD-98B7-04D9D792B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320" r="17522"/>
            <a:stretch/>
          </p:blipFill>
          <p:spPr>
            <a:xfrm>
              <a:off x="3705224" y="2345817"/>
              <a:ext cx="4867275" cy="439521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F2C2F7-17BC-40E7-B286-E2D6554D0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566" t="14650" r="2654" b="16785"/>
            <a:stretch/>
          </p:blipFill>
          <p:spPr>
            <a:xfrm>
              <a:off x="152400" y="371458"/>
              <a:ext cx="4640587" cy="25717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3077B6-B33D-4E54-A23F-80E55162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7007" y="242316"/>
              <a:ext cx="3678936" cy="343966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7CB0F4-3D51-4848-B7D3-6CC289A58D25}"/>
                </a:ext>
              </a:extLst>
            </p:cNvPr>
            <p:cNvSpPr txBox="1"/>
            <p:nvPr/>
          </p:nvSpPr>
          <p:spPr>
            <a:xfrm>
              <a:off x="152400" y="270874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8FB5FF-9236-4E7D-95E8-7D92456FD4C0}"/>
                </a:ext>
              </a:extLst>
            </p:cNvPr>
            <p:cNvSpPr txBox="1"/>
            <p:nvPr/>
          </p:nvSpPr>
          <p:spPr>
            <a:xfrm>
              <a:off x="8064597" y="270874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AFA0FD-263B-4E33-A1A2-CD551ED71277}"/>
                </a:ext>
              </a:extLst>
            </p:cNvPr>
            <p:cNvSpPr txBox="1"/>
            <p:nvPr/>
          </p:nvSpPr>
          <p:spPr>
            <a:xfrm>
              <a:off x="3536899" y="2773965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E7DCD86-C963-4269-8AE5-3ED6D2973E68}"/>
              </a:ext>
            </a:extLst>
          </p:cNvPr>
          <p:cNvSpPr txBox="1"/>
          <p:nvPr/>
        </p:nvSpPr>
        <p:spPr>
          <a:xfrm>
            <a:off x="409575" y="6086475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999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98DF44-4D69-4F58-ACC1-2C07B7635818}"/>
              </a:ext>
            </a:extLst>
          </p:cNvPr>
          <p:cNvSpPr txBox="1"/>
          <p:nvPr/>
        </p:nvSpPr>
        <p:spPr>
          <a:xfrm>
            <a:off x="409575" y="6086475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882E45-A582-4B8C-8D84-B2B5B95E98CB}"/>
              </a:ext>
            </a:extLst>
          </p:cNvPr>
          <p:cNvGrpSpPr/>
          <p:nvPr/>
        </p:nvGrpSpPr>
        <p:grpSpPr>
          <a:xfrm>
            <a:off x="269875" y="1311358"/>
            <a:ext cx="11639550" cy="4133766"/>
            <a:chOff x="184150" y="492208"/>
            <a:chExt cx="11639550" cy="413376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4F475F4-45FC-4C15-BEBA-5BDDD2BC95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7"/>
            <a:stretch/>
          </p:blipFill>
          <p:spPr bwMode="auto">
            <a:xfrm>
              <a:off x="368300" y="1143000"/>
              <a:ext cx="5727700" cy="348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D85A25A2-6BAB-439D-AF50-D1193323C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87"/>
            <a:stretch/>
          </p:blipFill>
          <p:spPr bwMode="auto">
            <a:xfrm>
              <a:off x="6096000" y="771526"/>
              <a:ext cx="5727700" cy="348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F350B0-586F-42B3-8293-39A31900E146}"/>
                </a:ext>
              </a:extLst>
            </p:cNvPr>
            <p:cNvSpPr txBox="1"/>
            <p:nvPr/>
          </p:nvSpPr>
          <p:spPr>
            <a:xfrm>
              <a:off x="184150" y="49220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FE8D9F-44D8-48FF-AA1F-6C1AD9C8FDA2}"/>
                </a:ext>
              </a:extLst>
            </p:cNvPr>
            <p:cNvSpPr txBox="1"/>
            <p:nvPr/>
          </p:nvSpPr>
          <p:spPr>
            <a:xfrm>
              <a:off x="5972175" y="492208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3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A9CB3-196C-4B7D-95CC-D10C1241482B}"/>
              </a:ext>
            </a:extLst>
          </p:cNvPr>
          <p:cNvPicPr/>
          <p:nvPr/>
        </p:nvPicPr>
        <p:blipFill rotWithShape="1">
          <a:blip r:embed="rId2"/>
          <a:srcRect b="19319"/>
          <a:stretch/>
        </p:blipFill>
        <p:spPr>
          <a:xfrm>
            <a:off x="2295524" y="920878"/>
            <a:ext cx="7381876" cy="5251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0F666-BE7D-469F-BBF7-B0C0CA2323D9}"/>
              </a:ext>
            </a:extLst>
          </p:cNvPr>
          <p:cNvSpPr txBox="1"/>
          <p:nvPr/>
        </p:nvSpPr>
        <p:spPr>
          <a:xfrm>
            <a:off x="409575" y="6086475"/>
            <a:ext cx="100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136232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Vijay Kumar</dc:creator>
  <cp:lastModifiedBy>Dr. Vijay Kumar</cp:lastModifiedBy>
  <cp:revision>54</cp:revision>
  <dcterms:created xsi:type="dcterms:W3CDTF">2020-05-12T09:40:10Z</dcterms:created>
  <dcterms:modified xsi:type="dcterms:W3CDTF">2020-05-17T15:57:23Z</dcterms:modified>
</cp:coreProperties>
</file>