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AFB54C-0AF8-964C-A3CC-81A930F926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6913CE-FD96-0C44-B80B-73CD4DCF69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D30F04-987C-C546-8C96-CFA934FA9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0F8F7-6E18-6346-8C0A-940D5371D224}" type="datetimeFigureOut">
              <a:rPr lang="en-BE" smtClean="0"/>
              <a:t>17/04/2020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76F168-8745-314B-98E5-B9CAECE02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6AA176-F273-F041-9B18-4E60A4878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21EA6-1C34-8B43-AED6-32FC2767319A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529523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6D63B3-4DEB-F749-8B07-09F84679C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143EB1-9D92-1844-8381-08EA7573D7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379A17-0D42-AA4A-9E4B-264C64380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0F8F7-6E18-6346-8C0A-940D5371D224}" type="datetimeFigureOut">
              <a:rPr lang="en-BE" smtClean="0"/>
              <a:t>17/04/2020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B62367-4958-D04B-A1A6-425736939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11E33D-5180-1F49-AFD7-CBFF2EF22C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21EA6-1C34-8B43-AED6-32FC2767319A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201004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DC2C04-AF09-6E4B-9B86-098A14BA08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4A79BD-4CA7-8B46-8AEC-C16B4F52D6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B44091-D70D-5C40-A317-9E3C9F41C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0F8F7-6E18-6346-8C0A-940D5371D224}" type="datetimeFigureOut">
              <a:rPr lang="en-BE" smtClean="0"/>
              <a:t>17/04/2020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349F7C-483F-364D-832A-7A3D3D395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E4B95C-ECED-8A46-BBC1-622A6B046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21EA6-1C34-8B43-AED6-32FC2767319A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81390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3EFCB-9DA8-8347-846A-807910F3A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56A523-EE10-6A48-B5D5-9C3A4F751D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E3893A-338E-E74A-B5A4-15327059A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0F8F7-6E18-6346-8C0A-940D5371D224}" type="datetimeFigureOut">
              <a:rPr lang="en-BE" smtClean="0"/>
              <a:t>17/04/2020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E29650-2514-AE40-895B-20B96E7F3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9761E7-6579-CF4A-A399-A87165E90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21EA6-1C34-8B43-AED6-32FC2767319A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62855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410E7-B80C-7C4D-BF94-4E739D873D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924CF7-481C-1E40-B81E-55C594BED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B6B5F3-263C-C04A-A4DA-204FD6F48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0F8F7-6E18-6346-8C0A-940D5371D224}" type="datetimeFigureOut">
              <a:rPr lang="en-BE" smtClean="0"/>
              <a:t>17/04/2020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0D34E2-41AD-9849-9844-02FEE7514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8EFEA4-E8C5-0B4F-85C4-70A5373FE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21EA6-1C34-8B43-AED6-32FC2767319A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626242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22E8F-7438-1740-8EFB-D1D97C6CE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E66CA5-3F4D-BD4E-8DAF-47A33D32D9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1CF7E1-D55F-DC44-86D7-2D89BC345F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F2BCCA-00B0-B24F-93A8-E4C0291E7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0F8F7-6E18-6346-8C0A-940D5371D224}" type="datetimeFigureOut">
              <a:rPr lang="en-BE" smtClean="0"/>
              <a:t>17/04/2020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B88C04-9FE9-8E4C-AACD-CF2D69B68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05137A-C90B-2B41-A7BF-6E7876417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21EA6-1C34-8B43-AED6-32FC2767319A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704024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3ECD95-76E3-2E4B-BA3A-FA1C46E99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EC0BEC-5098-3241-A80A-C6DC3299F0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30E28C-A222-2D43-A151-052E206BDF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E2102A-5407-2148-A70A-82FDAC5144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AFC818-75B5-9E41-8D86-1114E96355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059367A-469C-5241-8387-EFFFED878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0F8F7-6E18-6346-8C0A-940D5371D224}" type="datetimeFigureOut">
              <a:rPr lang="en-BE" smtClean="0"/>
              <a:t>17/04/2020</a:t>
            </a:fld>
            <a:endParaRPr lang="en-B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FB6C33-8234-8847-BBDA-5103ADFBB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1E586FD-40BE-CE46-9863-8D92ADBAA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21EA6-1C34-8B43-AED6-32FC2767319A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603528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942F71-AD94-904A-8140-756361472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E11C43-A48F-3A4C-961B-1B95BD6DA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0F8F7-6E18-6346-8C0A-940D5371D224}" type="datetimeFigureOut">
              <a:rPr lang="en-BE" smtClean="0"/>
              <a:t>17/04/2020</a:t>
            </a:fld>
            <a:endParaRPr lang="en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C87FC4-E640-BB43-9807-5D00E905B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F366D7-7C38-E642-AF7F-4271438D2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21EA6-1C34-8B43-AED6-32FC2767319A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144615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218CBB-95A6-5540-957C-CE36E62AA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0F8F7-6E18-6346-8C0A-940D5371D224}" type="datetimeFigureOut">
              <a:rPr lang="en-BE" smtClean="0"/>
              <a:t>17/04/2020</a:t>
            </a:fld>
            <a:endParaRPr lang="en-B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E3F312-CF04-2D41-9E8A-A836BAF60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46AF85-1CA5-8F4C-A497-34BE75A34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21EA6-1C34-8B43-AED6-32FC2767319A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824966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E1D13-0042-C344-A791-E60E12244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FB7DF9-C8C2-C54A-B460-6D9B06CC8F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66F411-88AD-9141-A714-1B0FE9DC76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02527A-B597-5B4D-B30D-3D34795D4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0F8F7-6E18-6346-8C0A-940D5371D224}" type="datetimeFigureOut">
              <a:rPr lang="en-BE" smtClean="0"/>
              <a:t>17/04/2020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5ADEB5-7830-8A47-9A25-8057838AB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139743-6EC0-644F-9771-0A443A6B2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21EA6-1C34-8B43-AED6-32FC2767319A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69947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4A42E-D73E-1648-B34B-287C65164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992993-9CC4-F44A-B103-DCBFA5B9EF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E20889-F3CE-C34D-A382-BDA28DA10F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4BDCD3-787F-F443-B911-9ABD4ECCE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0F8F7-6E18-6346-8C0A-940D5371D224}" type="datetimeFigureOut">
              <a:rPr lang="en-BE" smtClean="0"/>
              <a:t>17/04/2020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FB8C12-FCAE-9C4A-A1D4-7C71E1BEF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9FF282-C1CD-7944-8A6A-E7A231E88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21EA6-1C34-8B43-AED6-32FC2767319A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616768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85E58C-030E-5D43-AAFB-12A5DD562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505B95-F8C7-FD40-936D-BCAF6604A8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5DDB1D-E2F7-1745-B04F-5FD70A47D3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10F8F7-6E18-6346-8C0A-940D5371D224}" type="datetimeFigureOut">
              <a:rPr lang="en-BE" smtClean="0"/>
              <a:t>17/04/2020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444D48-9D77-5040-9F79-D4D674C370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C8078F-3F60-6246-906F-F0131F886D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C21EA6-1C34-8B43-AED6-32FC2767319A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189044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1A9D3E51-C975-F847-953A-103F687B5FDE}"/>
              </a:ext>
            </a:extLst>
          </p:cNvPr>
          <p:cNvSpPr txBox="1"/>
          <p:nvPr/>
        </p:nvSpPr>
        <p:spPr>
          <a:xfrm>
            <a:off x="469557" y="216239"/>
            <a:ext cx="3686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BE" dirty="0"/>
              <a:t>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9D4A295-2FC0-364C-B550-3CFF25BB1C84}"/>
              </a:ext>
            </a:extLst>
          </p:cNvPr>
          <p:cNvSpPr txBox="1"/>
          <p:nvPr/>
        </p:nvSpPr>
        <p:spPr>
          <a:xfrm>
            <a:off x="469557" y="3506702"/>
            <a:ext cx="3686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BE" dirty="0"/>
              <a:t>c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522587B-22D8-CD43-A742-02E5F39CF3A6}"/>
              </a:ext>
            </a:extLst>
          </p:cNvPr>
          <p:cNvSpPr txBox="1"/>
          <p:nvPr/>
        </p:nvSpPr>
        <p:spPr>
          <a:xfrm>
            <a:off x="5345323" y="3531672"/>
            <a:ext cx="3686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BE" dirty="0"/>
              <a:t>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0AA57C9-5FA7-3F4D-A843-4EB43AB2E711}"/>
              </a:ext>
            </a:extLst>
          </p:cNvPr>
          <p:cNvSpPr txBox="1"/>
          <p:nvPr/>
        </p:nvSpPr>
        <p:spPr>
          <a:xfrm>
            <a:off x="5345324" y="229412"/>
            <a:ext cx="3686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BE" dirty="0"/>
              <a:t>b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911ECEB-B569-0B4D-9975-4BF2B568BF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199" y="207441"/>
            <a:ext cx="4334902" cy="315265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B12E1A3-B660-834E-A878-422F3FA717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4679" y="207441"/>
            <a:ext cx="4334902" cy="3152656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254F7FB-603F-A240-964D-952201FC0CC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199" y="3566372"/>
            <a:ext cx="4334903" cy="315265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4A36295C-E8E3-CB4D-AA6B-A98BB7F9FF1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34679" y="3566372"/>
            <a:ext cx="4334902" cy="3152656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0B30937C-3031-CE42-A281-DF850AA4471F}"/>
              </a:ext>
            </a:extLst>
          </p:cNvPr>
          <p:cNvGrpSpPr/>
          <p:nvPr/>
        </p:nvGrpSpPr>
        <p:grpSpPr>
          <a:xfrm>
            <a:off x="1671981" y="133429"/>
            <a:ext cx="716692" cy="369332"/>
            <a:chOff x="1671981" y="133429"/>
            <a:chExt cx="716692" cy="369332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901D4CE0-F75B-1343-9692-F0DB5D0439F5}"/>
                </a:ext>
              </a:extLst>
            </p:cNvPr>
            <p:cNvCxnSpPr/>
            <p:nvPr/>
          </p:nvCxnSpPr>
          <p:spPr>
            <a:xfrm>
              <a:off x="1671981" y="356874"/>
              <a:ext cx="71669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6C0B6207-D2E1-EA49-834E-AF27AF45A59B}"/>
                </a:ext>
              </a:extLst>
            </p:cNvPr>
            <p:cNvSpPr txBox="1"/>
            <p:nvPr/>
          </p:nvSpPr>
          <p:spPr>
            <a:xfrm>
              <a:off x="1867591" y="133429"/>
              <a:ext cx="49891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BE" dirty="0"/>
                <a:t>**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45558959-AEE8-8443-823E-ECABD789961F}"/>
              </a:ext>
            </a:extLst>
          </p:cNvPr>
          <p:cNvGrpSpPr/>
          <p:nvPr/>
        </p:nvGrpSpPr>
        <p:grpSpPr>
          <a:xfrm>
            <a:off x="6448842" y="140865"/>
            <a:ext cx="716692" cy="369332"/>
            <a:chOff x="1671981" y="133429"/>
            <a:chExt cx="716692" cy="369332"/>
          </a:xfrm>
        </p:grpSpPr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B85A4C78-82C8-4249-9E0E-62B4EB3B46DC}"/>
                </a:ext>
              </a:extLst>
            </p:cNvPr>
            <p:cNvCxnSpPr/>
            <p:nvPr/>
          </p:nvCxnSpPr>
          <p:spPr>
            <a:xfrm>
              <a:off x="1671981" y="356874"/>
              <a:ext cx="71669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22881383-A280-3242-B5A7-B33555CD762A}"/>
                </a:ext>
              </a:extLst>
            </p:cNvPr>
            <p:cNvSpPr txBox="1"/>
            <p:nvPr/>
          </p:nvSpPr>
          <p:spPr>
            <a:xfrm>
              <a:off x="1867591" y="133429"/>
              <a:ext cx="49891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BE" dirty="0"/>
                <a:t>**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ACACCB66-4FF7-DE42-ACF8-E1BFFAB9978F}"/>
              </a:ext>
            </a:extLst>
          </p:cNvPr>
          <p:cNvGrpSpPr/>
          <p:nvPr/>
        </p:nvGrpSpPr>
        <p:grpSpPr>
          <a:xfrm>
            <a:off x="6478037" y="3566372"/>
            <a:ext cx="716692" cy="369332"/>
            <a:chOff x="1671981" y="133429"/>
            <a:chExt cx="716692" cy="369332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A977A11B-8E74-EE40-9759-09EDCD779C4D}"/>
                </a:ext>
              </a:extLst>
            </p:cNvPr>
            <p:cNvCxnSpPr/>
            <p:nvPr/>
          </p:nvCxnSpPr>
          <p:spPr>
            <a:xfrm>
              <a:off x="1671981" y="356874"/>
              <a:ext cx="71669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E6AA487D-DFBC-8E41-985A-0E59105F49BC}"/>
                </a:ext>
              </a:extLst>
            </p:cNvPr>
            <p:cNvSpPr txBox="1"/>
            <p:nvPr/>
          </p:nvSpPr>
          <p:spPr>
            <a:xfrm>
              <a:off x="1867591" y="133429"/>
              <a:ext cx="49891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BE" dirty="0"/>
                <a:t>*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50806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E852541-CDD0-C74B-B589-8324ABED74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988" y="454005"/>
            <a:ext cx="4334905" cy="315265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59F98FE-3595-4749-BB26-A893ADC21A83}"/>
              </a:ext>
            </a:extLst>
          </p:cNvPr>
          <p:cNvSpPr txBox="1"/>
          <p:nvPr/>
        </p:nvSpPr>
        <p:spPr>
          <a:xfrm>
            <a:off x="400955" y="454005"/>
            <a:ext cx="3686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BE" dirty="0"/>
              <a:t>e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2B6093D-6744-F04A-B0A0-7209384D5DA0}"/>
              </a:ext>
            </a:extLst>
          </p:cNvPr>
          <p:cNvGrpSpPr/>
          <p:nvPr/>
        </p:nvGrpSpPr>
        <p:grpSpPr>
          <a:xfrm>
            <a:off x="1583759" y="834557"/>
            <a:ext cx="716692" cy="369332"/>
            <a:chOff x="1671981" y="133429"/>
            <a:chExt cx="716692" cy="369332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32C0C1EC-1BDF-0046-B41A-6F4AD6B74DE7}"/>
                </a:ext>
              </a:extLst>
            </p:cNvPr>
            <p:cNvCxnSpPr/>
            <p:nvPr/>
          </p:nvCxnSpPr>
          <p:spPr>
            <a:xfrm>
              <a:off x="1671981" y="356874"/>
              <a:ext cx="71669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986574EF-68F8-D240-A45C-37964C602C6E}"/>
                </a:ext>
              </a:extLst>
            </p:cNvPr>
            <p:cNvSpPr txBox="1"/>
            <p:nvPr/>
          </p:nvSpPr>
          <p:spPr>
            <a:xfrm>
              <a:off x="1867591" y="133429"/>
              <a:ext cx="49891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BE" dirty="0"/>
                <a:t>**</a:t>
              </a:r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C9403197-D51E-284D-AC23-C1CBD947454F}"/>
              </a:ext>
            </a:extLst>
          </p:cNvPr>
          <p:cNvSpPr/>
          <p:nvPr/>
        </p:nvSpPr>
        <p:spPr>
          <a:xfrm>
            <a:off x="687987" y="3779466"/>
            <a:ext cx="4334905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* P&lt;0.05, ** P&lt;0.005. </a:t>
            </a:r>
            <a:r>
              <a:rPr lang="en-US" sz="1000" u="sng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Abbreviations:</a:t>
            </a:r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E Medit. - Eastern Mediterranean; </a:t>
            </a:r>
            <a:r>
              <a:rPr lang="en-US" sz="10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SEAsia</a:t>
            </a:r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- South East Asia; </a:t>
            </a:r>
            <a:r>
              <a:rPr lang="en-US" sz="10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WPacific</a:t>
            </a:r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- Western Pacific. </a:t>
            </a:r>
            <a:endParaRPr lang="en-BE" sz="1000" dirty="0"/>
          </a:p>
        </p:txBody>
      </p:sp>
    </p:spTree>
    <p:extLst>
      <p:ext uri="{BB962C8B-B14F-4D97-AF65-F5344CB8AC3E}">
        <p14:creationId xmlns:p14="http://schemas.microsoft.com/office/powerpoint/2010/main" val="8209231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989</TotalTime>
  <Words>39</Words>
  <Application>Microsoft Macintosh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 Kenyon</dc:creator>
  <cp:lastModifiedBy>Chris Kenyon</cp:lastModifiedBy>
  <cp:revision>11</cp:revision>
  <dcterms:created xsi:type="dcterms:W3CDTF">2020-04-10T10:20:46Z</dcterms:created>
  <dcterms:modified xsi:type="dcterms:W3CDTF">2020-04-17T11:13:30Z</dcterms:modified>
</cp:coreProperties>
</file>