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86395"/>
  </p:normalViewPr>
  <p:slideViewPr>
    <p:cSldViewPr snapToGrid="0" snapToObjects="1">
      <p:cViewPr varScale="1">
        <p:scale>
          <a:sx n="106" d="100"/>
          <a:sy n="106" d="100"/>
        </p:scale>
        <p:origin x="328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7C97B-FDED-554A-88A9-AD132EFBCAC0}" type="datetimeFigureOut">
              <a:rPr lang="en-US" smtClean="0"/>
              <a:t>11/8/23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C1ABC-A3D2-5E4A-B5D4-CAC042D73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7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C1ABC-A3D2-5E4A-B5D4-CAC042D73B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E2362-CCCF-0041-92D1-E4162323A4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1D66E2-06B6-A848-8A75-5A7C6C277C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DF4DE-B1FD-6C47-8269-5BCA505B7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34844-3DA7-3442-8AC2-C6EE98C9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0C21D-9843-F44E-84A4-3E63568C5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50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BAF5E-BF3F-7D4B-AE71-22B6BDB16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796EC-DEAA-7144-8792-F3FB2BE64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32E38-C054-454B-A2F8-9D0D538B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51EB0-2B05-F748-BC74-056312378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9CFB8-33B5-3A4D-889B-D3053D23F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87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259695-EB6D-CC44-9BAC-66861B8F01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572226-31BF-FC4A-9819-E1B5A6D65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4D0CA-A6B3-B34B-B22A-C0B5CCB36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AA1D4-4817-8648-98CA-674E347D6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119CD-37AE-CE48-9D83-502D99D3E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8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36978-AC07-BE4E-B42B-09E02B1CA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F0574-D046-7A47-9729-66AEB3194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533A6-F42C-0949-922E-1C9533544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A0BD3-0EC6-5644-B09D-60D4A3D1E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0E8EE-B8AE-784E-984A-C82FCEC3E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02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2AB98-FD85-0741-875D-72B63ED4A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0800E-B407-B94F-A48A-1EA670CA1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08603-CFA6-C34C-94EB-A9CA8D9C1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E2BD1-1316-724D-BD87-8349607DB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F613B-914A-DA4D-9F03-727378B7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24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B925-D792-2445-8163-C36827BC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F8F3E-4757-744A-A26C-84CA45BF80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A5CB31-966B-1C40-A4AE-3014B7E94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C04F7-E377-AF44-A9B0-82AF76D3F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76A7F2-E0DC-5646-8AE8-CB06AEEAD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D9DC2-7B0E-5742-B2FB-DD34AE73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2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01820-B052-FF41-B221-465A845D6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0CE75-7A9B-6F4B-9C56-5EFAACAED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63ED5D-13E2-0E47-B36E-F1C1CC318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DACE01-5FA0-B541-B45E-96ED915300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1C39F3-91FE-994D-992F-DB7D4EBBD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132D02-CD92-E84F-9717-40738E1FD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80CA1D-1D37-0748-80E5-40A6E2968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71C993-15B1-1B45-A56D-CA88B0D3C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0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44100-A0AF-6148-AF1B-7AD90D274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92A76C-34E3-FB43-9646-A99796FCF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CCEE4-368E-144D-A60C-4AAA54C7F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409372-91F4-1347-A533-898BF58C1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9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0C4006-5ABE-3341-B11B-8EE4A410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62C924-9791-F94B-8607-C2E9301CC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025599-87C0-8147-9DAD-BCA7ECCCC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6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26611-B25A-084A-B324-C86A73FFF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5343E-8579-1F43-9473-B665F18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B89B4-81EA-0648-84AA-F2B3E8787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9D321-AB2B-FA43-90BC-175111E15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931052-9E43-7D43-AF45-C68117D73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A13BE-B2AA-D245-B76F-0694AA5DA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4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EC996-CE10-744D-ACF6-48B0BB83A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670106-11DE-EA48-9371-69118E787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1AEE9-A70C-2949-B934-1B2321C6D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8C48ED-73A3-6544-85CE-6118A648B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816E2-8E10-0F41-9A3D-9C3E4DFA4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01D554-6B23-1643-96D9-F6147E95F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5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1641F2-72D9-394B-8BEB-4B4F4FFE1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D87D6-2DED-B646-B5DE-98FAC6837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D9555-B477-BC4C-8D8F-2DFB3C7FD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4FB3-D185-C94D-B0CA-6C8EDAFC5FB7}" type="datetimeFigureOut">
              <a:rPr lang="en-US" smtClean="0"/>
              <a:t>11/8/23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956C8-564E-A546-9EE6-8702D98C4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E39AA-11ED-9949-8EFD-33F6B035A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361A8-0BCE-DE4B-8A5D-A74C56866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2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4F7700-07CA-A547-BCC5-903851D65BB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210829" y="1041342"/>
            <a:ext cx="7584989" cy="4813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B42E10-4F13-834F-8E79-60B6EB3E4ACD}"/>
              </a:ext>
            </a:extLst>
          </p:cNvPr>
          <p:cNvSpPr txBox="1"/>
          <p:nvPr/>
        </p:nvSpPr>
        <p:spPr>
          <a:xfrm>
            <a:off x="2106752" y="5854342"/>
            <a:ext cx="7793141" cy="541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4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Zip codes including 21205, 21206, 21212, 21213, 21218, 21224, 21231, 21239. X is the approximate location of Johns Hopkins Hospital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A55ABB-6249-BC4E-BDAA-DA1FE6163C57}"/>
              </a:ext>
            </a:extLst>
          </p:cNvPr>
          <p:cNvSpPr txBox="1"/>
          <p:nvPr/>
        </p:nvSpPr>
        <p:spPr>
          <a:xfrm>
            <a:off x="2106751" y="667265"/>
            <a:ext cx="6493551" cy="3761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Supplemental Figure 1: </a:t>
            </a:r>
            <a:r>
              <a:rPr lang="en-US" sz="18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High-risk zip codes in East Baltimore </a:t>
            </a:r>
            <a:endParaRPr lang="en-US" sz="1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814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39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Boulanger, Mary</dc:creator>
  <cp:lastModifiedBy>Boulanger, Mary</cp:lastModifiedBy>
  <cp:revision>14</cp:revision>
  <dcterms:created xsi:type="dcterms:W3CDTF">2023-09-28T16:46:39Z</dcterms:created>
  <dcterms:modified xsi:type="dcterms:W3CDTF">2023-11-08T20:22:49Z</dcterms:modified>
</cp:coreProperties>
</file>