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930" r:id="rId2"/>
    <p:sldId id="931" r:id="rId3"/>
  </p:sldIdLst>
  <p:sldSz cx="12192000" cy="6858000"/>
  <p:notesSz cx="6797675" cy="9926638"/>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보통 스타일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스타일 없음, 표 눈금">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86" autoAdjust="0"/>
    <p:restoredTop sz="94660"/>
  </p:normalViewPr>
  <p:slideViewPr>
    <p:cSldViewPr snapToGrid="0">
      <p:cViewPr varScale="1">
        <p:scale>
          <a:sx n="86" d="100"/>
          <a:sy n="86" d="100"/>
        </p:scale>
        <p:origin x="835" y="58"/>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50444" y="0"/>
            <a:ext cx="2945659" cy="498055"/>
          </a:xfrm>
          <a:prstGeom prst="rect">
            <a:avLst/>
          </a:prstGeom>
        </p:spPr>
        <p:txBody>
          <a:bodyPr vert="horz" lIns="91440" tIns="45720" rIns="91440" bIns="45720" rtlCol="0"/>
          <a:lstStyle>
            <a:lvl1pPr algn="r">
              <a:defRPr sz="1200"/>
            </a:lvl1pPr>
          </a:lstStyle>
          <a:p>
            <a:fld id="{B7BED82F-1A2F-46BE-819F-2DFC1B48A333}" type="datetimeFigureOut">
              <a:rPr lang="ko-KR" altLang="en-US" smtClean="0"/>
              <a:t>2023-11-29</a:t>
            </a:fld>
            <a:endParaRPr lang="ko-KR" altLang="en-US"/>
          </a:p>
        </p:txBody>
      </p:sp>
      <p:sp>
        <p:nvSpPr>
          <p:cNvPr id="4" name="슬라이드 이미지 개체 틀 3"/>
          <p:cNvSpPr>
            <a:spLocks noGrp="1" noRot="1" noChangeAspect="1"/>
          </p:cNvSpPr>
          <p:nvPr>
            <p:ph type="sldImg" idx="2"/>
          </p:nvPr>
        </p:nvSpPr>
        <p:spPr>
          <a:xfrm>
            <a:off x="425450" y="1243013"/>
            <a:ext cx="5946775" cy="334645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6" name="바닥글 개체 틀 5"/>
          <p:cNvSpPr>
            <a:spLocks noGrp="1"/>
          </p:cNvSpPr>
          <p:nvPr>
            <p:ph type="ftr" sz="quarter" idx="4"/>
          </p:nvPr>
        </p:nvSpPr>
        <p:spPr>
          <a:xfrm>
            <a:off x="1" y="9428584"/>
            <a:ext cx="2945659" cy="498055"/>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50444" y="9428584"/>
            <a:ext cx="2945659" cy="498055"/>
          </a:xfrm>
          <a:prstGeom prst="rect">
            <a:avLst/>
          </a:prstGeom>
        </p:spPr>
        <p:txBody>
          <a:bodyPr vert="horz" lIns="91440" tIns="45720" rIns="91440" bIns="45720" rtlCol="0" anchor="b"/>
          <a:lstStyle>
            <a:lvl1pPr algn="r">
              <a:defRPr sz="1200"/>
            </a:lvl1pPr>
          </a:lstStyle>
          <a:p>
            <a:fld id="{34C05CCB-D3AD-4C89-BD56-0B47B14E2C56}" type="slidenum">
              <a:rPr lang="ko-KR" altLang="en-US" smtClean="0"/>
              <a:t>‹#›</a:t>
            </a:fld>
            <a:endParaRPr lang="ko-KR" altLang="en-US"/>
          </a:p>
        </p:txBody>
      </p:sp>
    </p:spTree>
    <p:extLst>
      <p:ext uri="{BB962C8B-B14F-4D97-AF65-F5344CB8AC3E}">
        <p14:creationId xmlns:p14="http://schemas.microsoft.com/office/powerpoint/2010/main" val="357878973"/>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18D9130F-15EE-4BA3-B1E3-573617437A43}"/>
              </a:ext>
            </a:extLst>
          </p:cNvPr>
          <p:cNvSpPr>
            <a:spLocks noGrp="1"/>
          </p:cNvSpPr>
          <p:nvPr>
            <p:ph type="ctrTitle"/>
          </p:nvPr>
        </p:nvSpPr>
        <p:spPr>
          <a:xfrm>
            <a:off x="1524000" y="1122363"/>
            <a:ext cx="9144000" cy="2387600"/>
          </a:xfrm>
        </p:spPr>
        <p:txBody>
          <a:bodyPr anchor="b"/>
          <a:lstStyle>
            <a:lvl1pPr algn="ctr">
              <a:defRPr sz="6000"/>
            </a:lvl1pPr>
          </a:lstStyle>
          <a:p>
            <a:r>
              <a:rPr lang="ko-KR" altLang="en-US"/>
              <a:t>마스터 제목 스타일 편집</a:t>
            </a:r>
          </a:p>
        </p:txBody>
      </p:sp>
      <p:sp>
        <p:nvSpPr>
          <p:cNvPr id="3" name="부제목 2">
            <a:extLst>
              <a:ext uri="{FF2B5EF4-FFF2-40B4-BE49-F238E27FC236}">
                <a16:creationId xmlns:a16="http://schemas.microsoft.com/office/drawing/2014/main" id="{BF8DBBD6-23C4-423E-BBA7-E3F3B9B62A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클릭하여 마스터 부제목 스타일 편집</a:t>
            </a:r>
          </a:p>
        </p:txBody>
      </p:sp>
      <p:sp>
        <p:nvSpPr>
          <p:cNvPr id="4" name="날짜 개체 틀 3">
            <a:extLst>
              <a:ext uri="{FF2B5EF4-FFF2-40B4-BE49-F238E27FC236}">
                <a16:creationId xmlns:a16="http://schemas.microsoft.com/office/drawing/2014/main" id="{5114FC0B-8734-4DE1-A004-E032606AB301}"/>
              </a:ext>
            </a:extLst>
          </p:cNvPr>
          <p:cNvSpPr>
            <a:spLocks noGrp="1"/>
          </p:cNvSpPr>
          <p:nvPr>
            <p:ph type="dt" sz="half" idx="10"/>
          </p:nvPr>
        </p:nvSpPr>
        <p:spPr/>
        <p:txBody>
          <a:bodyPr/>
          <a:lstStyle/>
          <a:p>
            <a:fld id="{2DEC5C5B-6B57-40CD-A031-C40D76D9E5D6}" type="datetimeFigureOut">
              <a:rPr lang="ko-KR" altLang="en-US" smtClean="0"/>
              <a:t>2023-11-29</a:t>
            </a:fld>
            <a:endParaRPr lang="ko-KR" altLang="en-US"/>
          </a:p>
        </p:txBody>
      </p:sp>
      <p:sp>
        <p:nvSpPr>
          <p:cNvPr id="5" name="바닥글 개체 틀 4">
            <a:extLst>
              <a:ext uri="{FF2B5EF4-FFF2-40B4-BE49-F238E27FC236}">
                <a16:creationId xmlns:a16="http://schemas.microsoft.com/office/drawing/2014/main" id="{DAC1740A-E158-465B-92BE-83E2C827F1C6}"/>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BC567A38-B06F-499E-879B-F406C327804C}"/>
              </a:ext>
            </a:extLst>
          </p:cNvPr>
          <p:cNvSpPr>
            <a:spLocks noGrp="1"/>
          </p:cNvSpPr>
          <p:nvPr>
            <p:ph type="sldNum" sz="quarter" idx="12"/>
          </p:nvPr>
        </p:nvSpPr>
        <p:spPr/>
        <p:txBody>
          <a:bodyPr/>
          <a:lstStyle/>
          <a:p>
            <a:fld id="{0CAD0352-E233-4578-9445-26E047D3D7DF}" type="slidenum">
              <a:rPr lang="ko-KR" altLang="en-US" smtClean="0"/>
              <a:t>‹#›</a:t>
            </a:fld>
            <a:endParaRPr lang="ko-KR" altLang="en-US"/>
          </a:p>
        </p:txBody>
      </p:sp>
    </p:spTree>
    <p:extLst>
      <p:ext uri="{BB962C8B-B14F-4D97-AF65-F5344CB8AC3E}">
        <p14:creationId xmlns:p14="http://schemas.microsoft.com/office/powerpoint/2010/main" val="750589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78AC70BB-CEB1-40CA-9E04-A2820A965714}"/>
              </a:ext>
            </a:extLst>
          </p:cNvPr>
          <p:cNvSpPr>
            <a:spLocks noGrp="1"/>
          </p:cNvSpPr>
          <p:nvPr>
            <p:ph type="title"/>
          </p:nvPr>
        </p:nvSpPr>
        <p:spPr/>
        <p:txBody>
          <a:bodyPr/>
          <a:lstStyle/>
          <a:p>
            <a:r>
              <a:rPr lang="ko-KR" altLang="en-US"/>
              <a:t>마스터 제목 스타일 편집</a:t>
            </a:r>
          </a:p>
        </p:txBody>
      </p:sp>
      <p:sp>
        <p:nvSpPr>
          <p:cNvPr id="3" name="세로 텍스트 개체 틀 2">
            <a:extLst>
              <a:ext uri="{FF2B5EF4-FFF2-40B4-BE49-F238E27FC236}">
                <a16:creationId xmlns:a16="http://schemas.microsoft.com/office/drawing/2014/main" id="{E4775F40-0220-47E8-9CA3-F42F75A5DE8B}"/>
              </a:ext>
            </a:extLst>
          </p:cNvPr>
          <p:cNvSpPr>
            <a:spLocks noGrp="1"/>
          </p:cNvSpPr>
          <p:nvPr>
            <p:ph type="body" orient="vert" idx="1"/>
          </p:nvPr>
        </p:nvSpPr>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E71B1446-43E5-4231-B129-FBA738BBFCA2}"/>
              </a:ext>
            </a:extLst>
          </p:cNvPr>
          <p:cNvSpPr>
            <a:spLocks noGrp="1"/>
          </p:cNvSpPr>
          <p:nvPr>
            <p:ph type="dt" sz="half" idx="10"/>
          </p:nvPr>
        </p:nvSpPr>
        <p:spPr/>
        <p:txBody>
          <a:bodyPr/>
          <a:lstStyle/>
          <a:p>
            <a:fld id="{2DEC5C5B-6B57-40CD-A031-C40D76D9E5D6}" type="datetimeFigureOut">
              <a:rPr lang="ko-KR" altLang="en-US" smtClean="0"/>
              <a:t>2023-11-29</a:t>
            </a:fld>
            <a:endParaRPr lang="ko-KR" altLang="en-US"/>
          </a:p>
        </p:txBody>
      </p:sp>
      <p:sp>
        <p:nvSpPr>
          <p:cNvPr id="5" name="바닥글 개체 틀 4">
            <a:extLst>
              <a:ext uri="{FF2B5EF4-FFF2-40B4-BE49-F238E27FC236}">
                <a16:creationId xmlns:a16="http://schemas.microsoft.com/office/drawing/2014/main" id="{CD73BF99-DFE1-431C-83B5-40B6B1AD0709}"/>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AC17EAEF-F1FC-41D9-8B34-D382E243D6CC}"/>
              </a:ext>
            </a:extLst>
          </p:cNvPr>
          <p:cNvSpPr>
            <a:spLocks noGrp="1"/>
          </p:cNvSpPr>
          <p:nvPr>
            <p:ph type="sldNum" sz="quarter" idx="12"/>
          </p:nvPr>
        </p:nvSpPr>
        <p:spPr/>
        <p:txBody>
          <a:bodyPr/>
          <a:lstStyle/>
          <a:p>
            <a:fld id="{0CAD0352-E233-4578-9445-26E047D3D7DF}" type="slidenum">
              <a:rPr lang="ko-KR" altLang="en-US" smtClean="0"/>
              <a:t>‹#›</a:t>
            </a:fld>
            <a:endParaRPr lang="ko-KR" altLang="en-US"/>
          </a:p>
        </p:txBody>
      </p:sp>
    </p:spTree>
    <p:extLst>
      <p:ext uri="{BB962C8B-B14F-4D97-AF65-F5344CB8AC3E}">
        <p14:creationId xmlns:p14="http://schemas.microsoft.com/office/powerpoint/2010/main" val="3142873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a:extLst>
              <a:ext uri="{FF2B5EF4-FFF2-40B4-BE49-F238E27FC236}">
                <a16:creationId xmlns:a16="http://schemas.microsoft.com/office/drawing/2014/main" id="{4EA533E8-4405-462D-B83C-64E9D6F0F519}"/>
              </a:ext>
            </a:extLst>
          </p:cNvPr>
          <p:cNvSpPr>
            <a:spLocks noGrp="1"/>
          </p:cNvSpPr>
          <p:nvPr>
            <p:ph type="title" orient="vert"/>
          </p:nvPr>
        </p:nvSpPr>
        <p:spPr>
          <a:xfrm>
            <a:off x="8724900" y="365125"/>
            <a:ext cx="2628900" cy="5811838"/>
          </a:xfrm>
        </p:spPr>
        <p:txBody>
          <a:bodyPr vert="eaVert"/>
          <a:lstStyle/>
          <a:p>
            <a:r>
              <a:rPr lang="ko-KR" altLang="en-US"/>
              <a:t>마스터 제목 스타일 편집</a:t>
            </a:r>
          </a:p>
        </p:txBody>
      </p:sp>
      <p:sp>
        <p:nvSpPr>
          <p:cNvPr id="3" name="세로 텍스트 개체 틀 2">
            <a:extLst>
              <a:ext uri="{FF2B5EF4-FFF2-40B4-BE49-F238E27FC236}">
                <a16:creationId xmlns:a16="http://schemas.microsoft.com/office/drawing/2014/main" id="{56163C94-732A-4A22-9661-130A7D4F982A}"/>
              </a:ext>
            </a:extLst>
          </p:cNvPr>
          <p:cNvSpPr>
            <a:spLocks noGrp="1"/>
          </p:cNvSpPr>
          <p:nvPr>
            <p:ph type="body" orient="vert" idx="1"/>
          </p:nvPr>
        </p:nvSpPr>
        <p:spPr>
          <a:xfrm>
            <a:off x="838200" y="365125"/>
            <a:ext cx="7734300" cy="5811838"/>
          </a:xfrm>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F3E936DD-84AE-4F4C-ADCD-490E19556512}"/>
              </a:ext>
            </a:extLst>
          </p:cNvPr>
          <p:cNvSpPr>
            <a:spLocks noGrp="1"/>
          </p:cNvSpPr>
          <p:nvPr>
            <p:ph type="dt" sz="half" idx="10"/>
          </p:nvPr>
        </p:nvSpPr>
        <p:spPr/>
        <p:txBody>
          <a:bodyPr/>
          <a:lstStyle/>
          <a:p>
            <a:fld id="{2DEC5C5B-6B57-40CD-A031-C40D76D9E5D6}" type="datetimeFigureOut">
              <a:rPr lang="ko-KR" altLang="en-US" smtClean="0"/>
              <a:t>2023-11-29</a:t>
            </a:fld>
            <a:endParaRPr lang="ko-KR" altLang="en-US"/>
          </a:p>
        </p:txBody>
      </p:sp>
      <p:sp>
        <p:nvSpPr>
          <p:cNvPr id="5" name="바닥글 개체 틀 4">
            <a:extLst>
              <a:ext uri="{FF2B5EF4-FFF2-40B4-BE49-F238E27FC236}">
                <a16:creationId xmlns:a16="http://schemas.microsoft.com/office/drawing/2014/main" id="{13248D96-6F6C-4AA2-AFEA-F803EFE7D274}"/>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B242F7AD-2AE7-4B29-A059-2A25D73354CA}"/>
              </a:ext>
            </a:extLst>
          </p:cNvPr>
          <p:cNvSpPr>
            <a:spLocks noGrp="1"/>
          </p:cNvSpPr>
          <p:nvPr>
            <p:ph type="sldNum" sz="quarter" idx="12"/>
          </p:nvPr>
        </p:nvSpPr>
        <p:spPr/>
        <p:txBody>
          <a:bodyPr/>
          <a:lstStyle/>
          <a:p>
            <a:fld id="{0CAD0352-E233-4578-9445-26E047D3D7DF}" type="slidenum">
              <a:rPr lang="ko-KR" altLang="en-US" smtClean="0"/>
              <a:t>‹#›</a:t>
            </a:fld>
            <a:endParaRPr lang="ko-KR" altLang="en-US"/>
          </a:p>
        </p:txBody>
      </p:sp>
    </p:spTree>
    <p:extLst>
      <p:ext uri="{BB962C8B-B14F-4D97-AF65-F5344CB8AC3E}">
        <p14:creationId xmlns:p14="http://schemas.microsoft.com/office/powerpoint/2010/main" val="2154510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0357402A-2869-4DBB-880E-4421A954D4CE}"/>
              </a:ext>
            </a:extLst>
          </p:cNvPr>
          <p:cNvSpPr>
            <a:spLocks noGrp="1"/>
          </p:cNvSpPr>
          <p:nvPr>
            <p:ph type="title"/>
          </p:nvPr>
        </p:nvSpPr>
        <p:spPr/>
        <p:txBody>
          <a:bodyPr/>
          <a:lstStyle/>
          <a:p>
            <a:r>
              <a:rPr lang="ko-KR" altLang="en-US"/>
              <a:t>마스터 제목 스타일 편집</a:t>
            </a:r>
          </a:p>
        </p:txBody>
      </p:sp>
      <p:sp>
        <p:nvSpPr>
          <p:cNvPr id="3" name="내용 개체 틀 2">
            <a:extLst>
              <a:ext uri="{FF2B5EF4-FFF2-40B4-BE49-F238E27FC236}">
                <a16:creationId xmlns:a16="http://schemas.microsoft.com/office/drawing/2014/main" id="{9C81005E-1E16-4890-A8A2-B9ACC9BF7F3A}"/>
              </a:ext>
            </a:extLst>
          </p:cNvPr>
          <p:cNvSpPr>
            <a:spLocks noGrp="1"/>
          </p:cNvSpPr>
          <p:nvPr>
            <p:ph idx="1"/>
          </p:nvPr>
        </p:nvSpPr>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297DCDC7-7E8F-4718-83D0-2510D4734AFC}"/>
              </a:ext>
            </a:extLst>
          </p:cNvPr>
          <p:cNvSpPr>
            <a:spLocks noGrp="1"/>
          </p:cNvSpPr>
          <p:nvPr>
            <p:ph type="dt" sz="half" idx="10"/>
          </p:nvPr>
        </p:nvSpPr>
        <p:spPr/>
        <p:txBody>
          <a:bodyPr/>
          <a:lstStyle/>
          <a:p>
            <a:fld id="{2DEC5C5B-6B57-40CD-A031-C40D76D9E5D6}" type="datetimeFigureOut">
              <a:rPr lang="ko-KR" altLang="en-US" smtClean="0"/>
              <a:t>2023-11-29</a:t>
            </a:fld>
            <a:endParaRPr lang="ko-KR" altLang="en-US"/>
          </a:p>
        </p:txBody>
      </p:sp>
      <p:sp>
        <p:nvSpPr>
          <p:cNvPr id="5" name="바닥글 개체 틀 4">
            <a:extLst>
              <a:ext uri="{FF2B5EF4-FFF2-40B4-BE49-F238E27FC236}">
                <a16:creationId xmlns:a16="http://schemas.microsoft.com/office/drawing/2014/main" id="{860B1179-A9A1-4942-969D-2ACB9F61E313}"/>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AED379D6-FCBC-42B7-93C9-4A84B593AC6F}"/>
              </a:ext>
            </a:extLst>
          </p:cNvPr>
          <p:cNvSpPr>
            <a:spLocks noGrp="1"/>
          </p:cNvSpPr>
          <p:nvPr>
            <p:ph type="sldNum" sz="quarter" idx="12"/>
          </p:nvPr>
        </p:nvSpPr>
        <p:spPr/>
        <p:txBody>
          <a:bodyPr/>
          <a:lstStyle/>
          <a:p>
            <a:fld id="{0CAD0352-E233-4578-9445-26E047D3D7DF}" type="slidenum">
              <a:rPr lang="ko-KR" altLang="en-US" smtClean="0"/>
              <a:t>‹#›</a:t>
            </a:fld>
            <a:endParaRPr lang="ko-KR" altLang="en-US"/>
          </a:p>
        </p:txBody>
      </p:sp>
    </p:spTree>
    <p:extLst>
      <p:ext uri="{BB962C8B-B14F-4D97-AF65-F5344CB8AC3E}">
        <p14:creationId xmlns:p14="http://schemas.microsoft.com/office/powerpoint/2010/main" val="791895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ACB0C504-479D-4BD3-AE24-3C5EE2F7F3B6}"/>
              </a:ext>
            </a:extLst>
          </p:cNvPr>
          <p:cNvSpPr>
            <a:spLocks noGrp="1"/>
          </p:cNvSpPr>
          <p:nvPr>
            <p:ph type="title"/>
          </p:nvPr>
        </p:nvSpPr>
        <p:spPr>
          <a:xfrm>
            <a:off x="831850" y="1709738"/>
            <a:ext cx="10515600" cy="2852737"/>
          </a:xfrm>
        </p:spPr>
        <p:txBody>
          <a:bodyPr anchor="b"/>
          <a:lstStyle>
            <a:lvl1pPr>
              <a:defRPr sz="6000"/>
            </a:lvl1pPr>
          </a:lstStyle>
          <a:p>
            <a:r>
              <a:rPr lang="ko-KR" altLang="en-US"/>
              <a:t>마스터 제목 스타일 편집</a:t>
            </a:r>
          </a:p>
        </p:txBody>
      </p:sp>
      <p:sp>
        <p:nvSpPr>
          <p:cNvPr id="3" name="텍스트 개체 틀 2">
            <a:extLst>
              <a:ext uri="{FF2B5EF4-FFF2-40B4-BE49-F238E27FC236}">
                <a16:creationId xmlns:a16="http://schemas.microsoft.com/office/drawing/2014/main" id="{07A58AA8-D004-4194-955D-5C1796151A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a:t>마스터 텍스트 스타일을 편집하려면 클릭</a:t>
            </a:r>
          </a:p>
        </p:txBody>
      </p:sp>
      <p:sp>
        <p:nvSpPr>
          <p:cNvPr id="4" name="날짜 개체 틀 3">
            <a:extLst>
              <a:ext uri="{FF2B5EF4-FFF2-40B4-BE49-F238E27FC236}">
                <a16:creationId xmlns:a16="http://schemas.microsoft.com/office/drawing/2014/main" id="{4A1EFCAA-7E92-4173-B3EB-8954DB615ECC}"/>
              </a:ext>
            </a:extLst>
          </p:cNvPr>
          <p:cNvSpPr>
            <a:spLocks noGrp="1"/>
          </p:cNvSpPr>
          <p:nvPr>
            <p:ph type="dt" sz="half" idx="10"/>
          </p:nvPr>
        </p:nvSpPr>
        <p:spPr/>
        <p:txBody>
          <a:bodyPr/>
          <a:lstStyle/>
          <a:p>
            <a:fld id="{2DEC5C5B-6B57-40CD-A031-C40D76D9E5D6}" type="datetimeFigureOut">
              <a:rPr lang="ko-KR" altLang="en-US" smtClean="0"/>
              <a:t>2023-11-29</a:t>
            </a:fld>
            <a:endParaRPr lang="ko-KR" altLang="en-US"/>
          </a:p>
        </p:txBody>
      </p:sp>
      <p:sp>
        <p:nvSpPr>
          <p:cNvPr id="5" name="바닥글 개체 틀 4">
            <a:extLst>
              <a:ext uri="{FF2B5EF4-FFF2-40B4-BE49-F238E27FC236}">
                <a16:creationId xmlns:a16="http://schemas.microsoft.com/office/drawing/2014/main" id="{C0D9E6A9-6B0D-4000-A487-E404E24A8C61}"/>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0225C373-9B9B-4618-B913-9792A552A471}"/>
              </a:ext>
            </a:extLst>
          </p:cNvPr>
          <p:cNvSpPr>
            <a:spLocks noGrp="1"/>
          </p:cNvSpPr>
          <p:nvPr>
            <p:ph type="sldNum" sz="quarter" idx="12"/>
          </p:nvPr>
        </p:nvSpPr>
        <p:spPr/>
        <p:txBody>
          <a:bodyPr/>
          <a:lstStyle/>
          <a:p>
            <a:fld id="{0CAD0352-E233-4578-9445-26E047D3D7DF}" type="slidenum">
              <a:rPr lang="ko-KR" altLang="en-US" smtClean="0"/>
              <a:t>‹#›</a:t>
            </a:fld>
            <a:endParaRPr lang="ko-KR" altLang="en-US"/>
          </a:p>
        </p:txBody>
      </p:sp>
    </p:spTree>
    <p:extLst>
      <p:ext uri="{BB962C8B-B14F-4D97-AF65-F5344CB8AC3E}">
        <p14:creationId xmlns:p14="http://schemas.microsoft.com/office/powerpoint/2010/main" val="197349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61633D4-5C06-434F-95FC-746C9C680740}"/>
              </a:ext>
            </a:extLst>
          </p:cNvPr>
          <p:cNvSpPr>
            <a:spLocks noGrp="1"/>
          </p:cNvSpPr>
          <p:nvPr>
            <p:ph type="title"/>
          </p:nvPr>
        </p:nvSpPr>
        <p:spPr/>
        <p:txBody>
          <a:bodyPr/>
          <a:lstStyle/>
          <a:p>
            <a:r>
              <a:rPr lang="ko-KR" altLang="en-US"/>
              <a:t>마스터 제목 스타일 편집</a:t>
            </a:r>
          </a:p>
        </p:txBody>
      </p:sp>
      <p:sp>
        <p:nvSpPr>
          <p:cNvPr id="3" name="내용 개체 틀 2">
            <a:extLst>
              <a:ext uri="{FF2B5EF4-FFF2-40B4-BE49-F238E27FC236}">
                <a16:creationId xmlns:a16="http://schemas.microsoft.com/office/drawing/2014/main" id="{D1559C0C-FBED-4F11-B1FC-F7F00391168C}"/>
              </a:ext>
            </a:extLst>
          </p:cNvPr>
          <p:cNvSpPr>
            <a:spLocks noGrp="1"/>
          </p:cNvSpPr>
          <p:nvPr>
            <p:ph sz="half" idx="1"/>
          </p:nvPr>
        </p:nvSpPr>
        <p:spPr>
          <a:xfrm>
            <a:off x="838200" y="1825625"/>
            <a:ext cx="51816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내용 개체 틀 3">
            <a:extLst>
              <a:ext uri="{FF2B5EF4-FFF2-40B4-BE49-F238E27FC236}">
                <a16:creationId xmlns:a16="http://schemas.microsoft.com/office/drawing/2014/main" id="{FDCE60BB-3C17-4151-8A17-1FBF1B4BABE7}"/>
              </a:ext>
            </a:extLst>
          </p:cNvPr>
          <p:cNvSpPr>
            <a:spLocks noGrp="1"/>
          </p:cNvSpPr>
          <p:nvPr>
            <p:ph sz="half" idx="2"/>
          </p:nvPr>
        </p:nvSpPr>
        <p:spPr>
          <a:xfrm>
            <a:off x="6172200" y="1825625"/>
            <a:ext cx="51816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5" name="날짜 개체 틀 4">
            <a:extLst>
              <a:ext uri="{FF2B5EF4-FFF2-40B4-BE49-F238E27FC236}">
                <a16:creationId xmlns:a16="http://schemas.microsoft.com/office/drawing/2014/main" id="{481454BA-96C7-456E-859E-014BEB4608D5}"/>
              </a:ext>
            </a:extLst>
          </p:cNvPr>
          <p:cNvSpPr>
            <a:spLocks noGrp="1"/>
          </p:cNvSpPr>
          <p:nvPr>
            <p:ph type="dt" sz="half" idx="10"/>
          </p:nvPr>
        </p:nvSpPr>
        <p:spPr/>
        <p:txBody>
          <a:bodyPr/>
          <a:lstStyle/>
          <a:p>
            <a:fld id="{2DEC5C5B-6B57-40CD-A031-C40D76D9E5D6}" type="datetimeFigureOut">
              <a:rPr lang="ko-KR" altLang="en-US" smtClean="0"/>
              <a:t>2023-11-29</a:t>
            </a:fld>
            <a:endParaRPr lang="ko-KR" altLang="en-US"/>
          </a:p>
        </p:txBody>
      </p:sp>
      <p:sp>
        <p:nvSpPr>
          <p:cNvPr id="6" name="바닥글 개체 틀 5">
            <a:extLst>
              <a:ext uri="{FF2B5EF4-FFF2-40B4-BE49-F238E27FC236}">
                <a16:creationId xmlns:a16="http://schemas.microsoft.com/office/drawing/2014/main" id="{55B599A7-B45B-4ACC-9AA1-D95C66085586}"/>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672D312B-8EED-4060-9323-EF56437C79CE}"/>
              </a:ext>
            </a:extLst>
          </p:cNvPr>
          <p:cNvSpPr>
            <a:spLocks noGrp="1"/>
          </p:cNvSpPr>
          <p:nvPr>
            <p:ph type="sldNum" sz="quarter" idx="12"/>
          </p:nvPr>
        </p:nvSpPr>
        <p:spPr/>
        <p:txBody>
          <a:bodyPr/>
          <a:lstStyle/>
          <a:p>
            <a:fld id="{0CAD0352-E233-4578-9445-26E047D3D7DF}" type="slidenum">
              <a:rPr lang="ko-KR" altLang="en-US" smtClean="0"/>
              <a:t>‹#›</a:t>
            </a:fld>
            <a:endParaRPr lang="ko-KR" altLang="en-US"/>
          </a:p>
        </p:txBody>
      </p:sp>
    </p:spTree>
    <p:extLst>
      <p:ext uri="{BB962C8B-B14F-4D97-AF65-F5344CB8AC3E}">
        <p14:creationId xmlns:p14="http://schemas.microsoft.com/office/powerpoint/2010/main" val="2881869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EBF9FF41-6B94-455B-B13C-063001F2275D}"/>
              </a:ext>
            </a:extLst>
          </p:cNvPr>
          <p:cNvSpPr>
            <a:spLocks noGrp="1"/>
          </p:cNvSpPr>
          <p:nvPr>
            <p:ph type="title"/>
          </p:nvPr>
        </p:nvSpPr>
        <p:spPr>
          <a:xfrm>
            <a:off x="839788" y="365125"/>
            <a:ext cx="10515600" cy="1325563"/>
          </a:xfrm>
        </p:spPr>
        <p:txBody>
          <a:bodyPr/>
          <a:lstStyle/>
          <a:p>
            <a:r>
              <a:rPr lang="ko-KR" altLang="en-US"/>
              <a:t>마스터 제목 스타일 편집</a:t>
            </a:r>
          </a:p>
        </p:txBody>
      </p:sp>
      <p:sp>
        <p:nvSpPr>
          <p:cNvPr id="3" name="텍스트 개체 틀 2">
            <a:extLst>
              <a:ext uri="{FF2B5EF4-FFF2-40B4-BE49-F238E27FC236}">
                <a16:creationId xmlns:a16="http://schemas.microsoft.com/office/drawing/2014/main" id="{05C02035-59B7-4F19-8532-F514B0BBD5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4" name="내용 개체 틀 3">
            <a:extLst>
              <a:ext uri="{FF2B5EF4-FFF2-40B4-BE49-F238E27FC236}">
                <a16:creationId xmlns:a16="http://schemas.microsoft.com/office/drawing/2014/main" id="{B3E3425E-CD06-45F5-B4A1-F8713EC978B9}"/>
              </a:ext>
            </a:extLst>
          </p:cNvPr>
          <p:cNvSpPr>
            <a:spLocks noGrp="1"/>
          </p:cNvSpPr>
          <p:nvPr>
            <p:ph sz="half" idx="2"/>
          </p:nvPr>
        </p:nvSpPr>
        <p:spPr>
          <a:xfrm>
            <a:off x="839788" y="2505075"/>
            <a:ext cx="5157787"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5" name="텍스트 개체 틀 4">
            <a:extLst>
              <a:ext uri="{FF2B5EF4-FFF2-40B4-BE49-F238E27FC236}">
                <a16:creationId xmlns:a16="http://schemas.microsoft.com/office/drawing/2014/main" id="{994ACC15-458A-4860-A9AB-F81CA5231E7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6" name="내용 개체 틀 5">
            <a:extLst>
              <a:ext uri="{FF2B5EF4-FFF2-40B4-BE49-F238E27FC236}">
                <a16:creationId xmlns:a16="http://schemas.microsoft.com/office/drawing/2014/main" id="{7EABC925-73DD-46C5-A13C-E6EF0F41494C}"/>
              </a:ext>
            </a:extLst>
          </p:cNvPr>
          <p:cNvSpPr>
            <a:spLocks noGrp="1"/>
          </p:cNvSpPr>
          <p:nvPr>
            <p:ph sz="quarter" idx="4"/>
          </p:nvPr>
        </p:nvSpPr>
        <p:spPr>
          <a:xfrm>
            <a:off x="6172200" y="2505075"/>
            <a:ext cx="5183188"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7" name="날짜 개체 틀 6">
            <a:extLst>
              <a:ext uri="{FF2B5EF4-FFF2-40B4-BE49-F238E27FC236}">
                <a16:creationId xmlns:a16="http://schemas.microsoft.com/office/drawing/2014/main" id="{5AD2E9DA-9819-4B67-803A-F4BA1E8E6D8C}"/>
              </a:ext>
            </a:extLst>
          </p:cNvPr>
          <p:cNvSpPr>
            <a:spLocks noGrp="1"/>
          </p:cNvSpPr>
          <p:nvPr>
            <p:ph type="dt" sz="half" idx="10"/>
          </p:nvPr>
        </p:nvSpPr>
        <p:spPr/>
        <p:txBody>
          <a:bodyPr/>
          <a:lstStyle/>
          <a:p>
            <a:fld id="{2DEC5C5B-6B57-40CD-A031-C40D76D9E5D6}" type="datetimeFigureOut">
              <a:rPr lang="ko-KR" altLang="en-US" smtClean="0"/>
              <a:t>2023-11-29</a:t>
            </a:fld>
            <a:endParaRPr lang="ko-KR" altLang="en-US"/>
          </a:p>
        </p:txBody>
      </p:sp>
      <p:sp>
        <p:nvSpPr>
          <p:cNvPr id="8" name="바닥글 개체 틀 7">
            <a:extLst>
              <a:ext uri="{FF2B5EF4-FFF2-40B4-BE49-F238E27FC236}">
                <a16:creationId xmlns:a16="http://schemas.microsoft.com/office/drawing/2014/main" id="{9E3D7C55-40A4-447B-BBB9-ACFC42F8C85B}"/>
              </a:ext>
            </a:extLst>
          </p:cNvPr>
          <p:cNvSpPr>
            <a:spLocks noGrp="1"/>
          </p:cNvSpPr>
          <p:nvPr>
            <p:ph type="ftr" sz="quarter" idx="11"/>
          </p:nvPr>
        </p:nvSpPr>
        <p:spPr/>
        <p:txBody>
          <a:bodyPr/>
          <a:lstStyle/>
          <a:p>
            <a:endParaRPr lang="ko-KR" altLang="en-US"/>
          </a:p>
        </p:txBody>
      </p:sp>
      <p:sp>
        <p:nvSpPr>
          <p:cNvPr id="9" name="슬라이드 번호 개체 틀 8">
            <a:extLst>
              <a:ext uri="{FF2B5EF4-FFF2-40B4-BE49-F238E27FC236}">
                <a16:creationId xmlns:a16="http://schemas.microsoft.com/office/drawing/2014/main" id="{8E4FC348-E294-405A-B557-3B6A97E0C161}"/>
              </a:ext>
            </a:extLst>
          </p:cNvPr>
          <p:cNvSpPr>
            <a:spLocks noGrp="1"/>
          </p:cNvSpPr>
          <p:nvPr>
            <p:ph type="sldNum" sz="quarter" idx="12"/>
          </p:nvPr>
        </p:nvSpPr>
        <p:spPr/>
        <p:txBody>
          <a:bodyPr/>
          <a:lstStyle/>
          <a:p>
            <a:fld id="{0CAD0352-E233-4578-9445-26E047D3D7DF}" type="slidenum">
              <a:rPr lang="ko-KR" altLang="en-US" smtClean="0"/>
              <a:t>‹#›</a:t>
            </a:fld>
            <a:endParaRPr lang="ko-KR" altLang="en-US"/>
          </a:p>
        </p:txBody>
      </p:sp>
    </p:spTree>
    <p:extLst>
      <p:ext uri="{BB962C8B-B14F-4D97-AF65-F5344CB8AC3E}">
        <p14:creationId xmlns:p14="http://schemas.microsoft.com/office/powerpoint/2010/main" val="3064060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31083FF3-6B1F-45E5-9AEF-D45B123F1BA2}"/>
              </a:ext>
            </a:extLst>
          </p:cNvPr>
          <p:cNvSpPr>
            <a:spLocks noGrp="1"/>
          </p:cNvSpPr>
          <p:nvPr>
            <p:ph type="title"/>
          </p:nvPr>
        </p:nvSpPr>
        <p:spPr/>
        <p:txBody>
          <a:bodyPr/>
          <a:lstStyle/>
          <a:p>
            <a:r>
              <a:rPr lang="ko-KR" altLang="en-US"/>
              <a:t>마스터 제목 스타일 편집</a:t>
            </a:r>
          </a:p>
        </p:txBody>
      </p:sp>
      <p:sp>
        <p:nvSpPr>
          <p:cNvPr id="3" name="날짜 개체 틀 2">
            <a:extLst>
              <a:ext uri="{FF2B5EF4-FFF2-40B4-BE49-F238E27FC236}">
                <a16:creationId xmlns:a16="http://schemas.microsoft.com/office/drawing/2014/main" id="{BFF703E4-E449-4BAA-8732-CAF3778A8401}"/>
              </a:ext>
            </a:extLst>
          </p:cNvPr>
          <p:cNvSpPr>
            <a:spLocks noGrp="1"/>
          </p:cNvSpPr>
          <p:nvPr>
            <p:ph type="dt" sz="half" idx="10"/>
          </p:nvPr>
        </p:nvSpPr>
        <p:spPr/>
        <p:txBody>
          <a:bodyPr/>
          <a:lstStyle/>
          <a:p>
            <a:fld id="{2DEC5C5B-6B57-40CD-A031-C40D76D9E5D6}" type="datetimeFigureOut">
              <a:rPr lang="ko-KR" altLang="en-US" smtClean="0"/>
              <a:t>2023-11-29</a:t>
            </a:fld>
            <a:endParaRPr lang="ko-KR" altLang="en-US"/>
          </a:p>
        </p:txBody>
      </p:sp>
      <p:sp>
        <p:nvSpPr>
          <p:cNvPr id="4" name="바닥글 개체 틀 3">
            <a:extLst>
              <a:ext uri="{FF2B5EF4-FFF2-40B4-BE49-F238E27FC236}">
                <a16:creationId xmlns:a16="http://schemas.microsoft.com/office/drawing/2014/main" id="{94CCC795-767F-46B5-98CD-D011E302A6B4}"/>
              </a:ext>
            </a:extLst>
          </p:cNvPr>
          <p:cNvSpPr>
            <a:spLocks noGrp="1"/>
          </p:cNvSpPr>
          <p:nvPr>
            <p:ph type="ftr" sz="quarter" idx="11"/>
          </p:nvPr>
        </p:nvSpPr>
        <p:spPr/>
        <p:txBody>
          <a:bodyPr/>
          <a:lstStyle/>
          <a:p>
            <a:endParaRPr lang="ko-KR" altLang="en-US"/>
          </a:p>
        </p:txBody>
      </p:sp>
      <p:sp>
        <p:nvSpPr>
          <p:cNvPr id="5" name="슬라이드 번호 개체 틀 4">
            <a:extLst>
              <a:ext uri="{FF2B5EF4-FFF2-40B4-BE49-F238E27FC236}">
                <a16:creationId xmlns:a16="http://schemas.microsoft.com/office/drawing/2014/main" id="{1DBD93EB-0841-4879-B68E-80F5D102090E}"/>
              </a:ext>
            </a:extLst>
          </p:cNvPr>
          <p:cNvSpPr>
            <a:spLocks noGrp="1"/>
          </p:cNvSpPr>
          <p:nvPr>
            <p:ph type="sldNum" sz="quarter" idx="12"/>
          </p:nvPr>
        </p:nvSpPr>
        <p:spPr/>
        <p:txBody>
          <a:bodyPr/>
          <a:lstStyle/>
          <a:p>
            <a:fld id="{0CAD0352-E233-4578-9445-26E047D3D7DF}" type="slidenum">
              <a:rPr lang="ko-KR" altLang="en-US" smtClean="0"/>
              <a:t>‹#›</a:t>
            </a:fld>
            <a:endParaRPr lang="ko-KR" altLang="en-US"/>
          </a:p>
        </p:txBody>
      </p:sp>
    </p:spTree>
    <p:extLst>
      <p:ext uri="{BB962C8B-B14F-4D97-AF65-F5344CB8AC3E}">
        <p14:creationId xmlns:p14="http://schemas.microsoft.com/office/powerpoint/2010/main" val="4237710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a:extLst>
              <a:ext uri="{FF2B5EF4-FFF2-40B4-BE49-F238E27FC236}">
                <a16:creationId xmlns:a16="http://schemas.microsoft.com/office/drawing/2014/main" id="{7F0D2E25-18A6-418A-8226-594A200E0002}"/>
              </a:ext>
            </a:extLst>
          </p:cNvPr>
          <p:cNvSpPr>
            <a:spLocks noGrp="1"/>
          </p:cNvSpPr>
          <p:nvPr>
            <p:ph type="dt" sz="half" idx="10"/>
          </p:nvPr>
        </p:nvSpPr>
        <p:spPr/>
        <p:txBody>
          <a:bodyPr/>
          <a:lstStyle/>
          <a:p>
            <a:fld id="{2DEC5C5B-6B57-40CD-A031-C40D76D9E5D6}" type="datetimeFigureOut">
              <a:rPr lang="ko-KR" altLang="en-US" smtClean="0"/>
              <a:t>2023-11-29</a:t>
            </a:fld>
            <a:endParaRPr lang="ko-KR" altLang="en-US"/>
          </a:p>
        </p:txBody>
      </p:sp>
      <p:sp>
        <p:nvSpPr>
          <p:cNvPr id="3" name="바닥글 개체 틀 2">
            <a:extLst>
              <a:ext uri="{FF2B5EF4-FFF2-40B4-BE49-F238E27FC236}">
                <a16:creationId xmlns:a16="http://schemas.microsoft.com/office/drawing/2014/main" id="{2CBE0D9C-5D38-4007-92DA-60FE7BF3AECD}"/>
              </a:ext>
            </a:extLst>
          </p:cNvPr>
          <p:cNvSpPr>
            <a:spLocks noGrp="1"/>
          </p:cNvSpPr>
          <p:nvPr>
            <p:ph type="ftr" sz="quarter" idx="11"/>
          </p:nvPr>
        </p:nvSpPr>
        <p:spPr/>
        <p:txBody>
          <a:bodyPr/>
          <a:lstStyle/>
          <a:p>
            <a:endParaRPr lang="ko-KR" altLang="en-US"/>
          </a:p>
        </p:txBody>
      </p:sp>
      <p:sp>
        <p:nvSpPr>
          <p:cNvPr id="4" name="슬라이드 번호 개체 틀 3">
            <a:extLst>
              <a:ext uri="{FF2B5EF4-FFF2-40B4-BE49-F238E27FC236}">
                <a16:creationId xmlns:a16="http://schemas.microsoft.com/office/drawing/2014/main" id="{90A8C66F-6C3A-4D74-91E4-EBF021CD7BA1}"/>
              </a:ext>
            </a:extLst>
          </p:cNvPr>
          <p:cNvSpPr>
            <a:spLocks noGrp="1"/>
          </p:cNvSpPr>
          <p:nvPr>
            <p:ph type="sldNum" sz="quarter" idx="12"/>
          </p:nvPr>
        </p:nvSpPr>
        <p:spPr/>
        <p:txBody>
          <a:bodyPr/>
          <a:lstStyle/>
          <a:p>
            <a:fld id="{0CAD0352-E233-4578-9445-26E047D3D7DF}" type="slidenum">
              <a:rPr lang="ko-KR" altLang="en-US" smtClean="0"/>
              <a:t>‹#›</a:t>
            </a:fld>
            <a:endParaRPr lang="ko-KR" altLang="en-US"/>
          </a:p>
        </p:txBody>
      </p:sp>
    </p:spTree>
    <p:extLst>
      <p:ext uri="{BB962C8B-B14F-4D97-AF65-F5344CB8AC3E}">
        <p14:creationId xmlns:p14="http://schemas.microsoft.com/office/powerpoint/2010/main" val="352423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933F1B36-3FC9-44AA-8B73-B9D5235AC20D}"/>
              </a:ext>
            </a:extLst>
          </p:cNvPr>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p>
        </p:txBody>
      </p:sp>
      <p:sp>
        <p:nvSpPr>
          <p:cNvPr id="3" name="내용 개체 틀 2">
            <a:extLst>
              <a:ext uri="{FF2B5EF4-FFF2-40B4-BE49-F238E27FC236}">
                <a16:creationId xmlns:a16="http://schemas.microsoft.com/office/drawing/2014/main" id="{D83E2A12-16C5-476D-B709-37AA928180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텍스트 개체 틀 3">
            <a:extLst>
              <a:ext uri="{FF2B5EF4-FFF2-40B4-BE49-F238E27FC236}">
                <a16:creationId xmlns:a16="http://schemas.microsoft.com/office/drawing/2014/main" id="{22F592B5-1A08-47FD-9E98-84EF4DB9D4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날짜 개체 틀 4">
            <a:extLst>
              <a:ext uri="{FF2B5EF4-FFF2-40B4-BE49-F238E27FC236}">
                <a16:creationId xmlns:a16="http://schemas.microsoft.com/office/drawing/2014/main" id="{17484235-A011-469C-B27D-A2D07B1C17C3}"/>
              </a:ext>
            </a:extLst>
          </p:cNvPr>
          <p:cNvSpPr>
            <a:spLocks noGrp="1"/>
          </p:cNvSpPr>
          <p:nvPr>
            <p:ph type="dt" sz="half" idx="10"/>
          </p:nvPr>
        </p:nvSpPr>
        <p:spPr/>
        <p:txBody>
          <a:bodyPr/>
          <a:lstStyle/>
          <a:p>
            <a:fld id="{2DEC5C5B-6B57-40CD-A031-C40D76D9E5D6}" type="datetimeFigureOut">
              <a:rPr lang="ko-KR" altLang="en-US" smtClean="0"/>
              <a:t>2023-11-29</a:t>
            </a:fld>
            <a:endParaRPr lang="ko-KR" altLang="en-US"/>
          </a:p>
        </p:txBody>
      </p:sp>
      <p:sp>
        <p:nvSpPr>
          <p:cNvPr id="6" name="바닥글 개체 틀 5">
            <a:extLst>
              <a:ext uri="{FF2B5EF4-FFF2-40B4-BE49-F238E27FC236}">
                <a16:creationId xmlns:a16="http://schemas.microsoft.com/office/drawing/2014/main" id="{A0A0C4DF-A4D2-455F-9CE8-CB5667E31DF3}"/>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543B1C23-9A06-435B-BBC4-5754C07B08F5}"/>
              </a:ext>
            </a:extLst>
          </p:cNvPr>
          <p:cNvSpPr>
            <a:spLocks noGrp="1"/>
          </p:cNvSpPr>
          <p:nvPr>
            <p:ph type="sldNum" sz="quarter" idx="12"/>
          </p:nvPr>
        </p:nvSpPr>
        <p:spPr/>
        <p:txBody>
          <a:bodyPr/>
          <a:lstStyle/>
          <a:p>
            <a:fld id="{0CAD0352-E233-4578-9445-26E047D3D7DF}" type="slidenum">
              <a:rPr lang="ko-KR" altLang="en-US" smtClean="0"/>
              <a:t>‹#›</a:t>
            </a:fld>
            <a:endParaRPr lang="ko-KR" altLang="en-US"/>
          </a:p>
        </p:txBody>
      </p:sp>
    </p:spTree>
    <p:extLst>
      <p:ext uri="{BB962C8B-B14F-4D97-AF65-F5344CB8AC3E}">
        <p14:creationId xmlns:p14="http://schemas.microsoft.com/office/powerpoint/2010/main" val="1416951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D059BC4-5355-4182-837D-639FFC0AE4EE}"/>
              </a:ext>
            </a:extLst>
          </p:cNvPr>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p>
        </p:txBody>
      </p:sp>
      <p:sp>
        <p:nvSpPr>
          <p:cNvPr id="3" name="그림 개체 틀 2">
            <a:extLst>
              <a:ext uri="{FF2B5EF4-FFF2-40B4-BE49-F238E27FC236}">
                <a16:creationId xmlns:a16="http://schemas.microsoft.com/office/drawing/2014/main" id="{3E3876F1-D87B-4E1C-9A14-167945EB6B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a:extLst>
              <a:ext uri="{FF2B5EF4-FFF2-40B4-BE49-F238E27FC236}">
                <a16:creationId xmlns:a16="http://schemas.microsoft.com/office/drawing/2014/main" id="{3879B514-709D-4C72-8D9C-815A023493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날짜 개체 틀 4">
            <a:extLst>
              <a:ext uri="{FF2B5EF4-FFF2-40B4-BE49-F238E27FC236}">
                <a16:creationId xmlns:a16="http://schemas.microsoft.com/office/drawing/2014/main" id="{94BB3D9D-A1F6-44D4-AF5B-1A956DBEF909}"/>
              </a:ext>
            </a:extLst>
          </p:cNvPr>
          <p:cNvSpPr>
            <a:spLocks noGrp="1"/>
          </p:cNvSpPr>
          <p:nvPr>
            <p:ph type="dt" sz="half" idx="10"/>
          </p:nvPr>
        </p:nvSpPr>
        <p:spPr/>
        <p:txBody>
          <a:bodyPr/>
          <a:lstStyle/>
          <a:p>
            <a:fld id="{2DEC5C5B-6B57-40CD-A031-C40D76D9E5D6}" type="datetimeFigureOut">
              <a:rPr lang="ko-KR" altLang="en-US" smtClean="0"/>
              <a:t>2023-11-29</a:t>
            </a:fld>
            <a:endParaRPr lang="ko-KR" altLang="en-US"/>
          </a:p>
        </p:txBody>
      </p:sp>
      <p:sp>
        <p:nvSpPr>
          <p:cNvPr id="6" name="바닥글 개체 틀 5">
            <a:extLst>
              <a:ext uri="{FF2B5EF4-FFF2-40B4-BE49-F238E27FC236}">
                <a16:creationId xmlns:a16="http://schemas.microsoft.com/office/drawing/2014/main" id="{E5D7C237-11AA-4D10-B3BD-658CA4DB0162}"/>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3493E589-5952-4500-9593-6CE906B161D0}"/>
              </a:ext>
            </a:extLst>
          </p:cNvPr>
          <p:cNvSpPr>
            <a:spLocks noGrp="1"/>
          </p:cNvSpPr>
          <p:nvPr>
            <p:ph type="sldNum" sz="quarter" idx="12"/>
          </p:nvPr>
        </p:nvSpPr>
        <p:spPr/>
        <p:txBody>
          <a:bodyPr/>
          <a:lstStyle/>
          <a:p>
            <a:fld id="{0CAD0352-E233-4578-9445-26E047D3D7DF}" type="slidenum">
              <a:rPr lang="ko-KR" altLang="en-US" smtClean="0"/>
              <a:t>‹#›</a:t>
            </a:fld>
            <a:endParaRPr lang="ko-KR" altLang="en-US"/>
          </a:p>
        </p:txBody>
      </p:sp>
    </p:spTree>
    <p:extLst>
      <p:ext uri="{BB962C8B-B14F-4D97-AF65-F5344CB8AC3E}">
        <p14:creationId xmlns:p14="http://schemas.microsoft.com/office/powerpoint/2010/main" val="155476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a:extLst>
              <a:ext uri="{FF2B5EF4-FFF2-40B4-BE49-F238E27FC236}">
                <a16:creationId xmlns:a16="http://schemas.microsoft.com/office/drawing/2014/main" id="{8AB56F4F-1ACD-4030-BD33-43127B4DF9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o-KR" altLang="en-US"/>
              <a:t>마스터 제목 스타일 편집</a:t>
            </a:r>
          </a:p>
        </p:txBody>
      </p:sp>
      <p:sp>
        <p:nvSpPr>
          <p:cNvPr id="3" name="텍스트 개체 틀 2">
            <a:extLst>
              <a:ext uri="{FF2B5EF4-FFF2-40B4-BE49-F238E27FC236}">
                <a16:creationId xmlns:a16="http://schemas.microsoft.com/office/drawing/2014/main" id="{AFB10520-43A0-43FA-805F-ED3EA221E7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181D3FD6-8F62-4E4A-84C8-F2BAA6AB8D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EC5C5B-6B57-40CD-A031-C40D76D9E5D6}" type="datetimeFigureOut">
              <a:rPr lang="ko-KR" altLang="en-US" smtClean="0"/>
              <a:t>2023-11-29</a:t>
            </a:fld>
            <a:endParaRPr lang="ko-KR" altLang="en-US"/>
          </a:p>
        </p:txBody>
      </p:sp>
      <p:sp>
        <p:nvSpPr>
          <p:cNvPr id="5" name="바닥글 개체 틀 4">
            <a:extLst>
              <a:ext uri="{FF2B5EF4-FFF2-40B4-BE49-F238E27FC236}">
                <a16:creationId xmlns:a16="http://schemas.microsoft.com/office/drawing/2014/main" id="{E21D4AB3-6B5D-4F9E-BC95-78D91FB375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a:extLst>
              <a:ext uri="{FF2B5EF4-FFF2-40B4-BE49-F238E27FC236}">
                <a16:creationId xmlns:a16="http://schemas.microsoft.com/office/drawing/2014/main" id="{7FC63480-71DC-41C5-A468-B37302BD0D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AD0352-E233-4578-9445-26E047D3D7DF}" type="slidenum">
              <a:rPr lang="ko-KR" altLang="en-US" smtClean="0"/>
              <a:t>‹#›</a:t>
            </a:fld>
            <a:endParaRPr lang="ko-KR" altLang="en-US"/>
          </a:p>
        </p:txBody>
      </p:sp>
    </p:spTree>
    <p:extLst>
      <p:ext uri="{BB962C8B-B14F-4D97-AF65-F5344CB8AC3E}">
        <p14:creationId xmlns:p14="http://schemas.microsoft.com/office/powerpoint/2010/main" val="22013203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727A88-82FA-47E1-91B0-BE7B6626D654}"/>
              </a:ext>
            </a:extLst>
          </p:cNvPr>
          <p:cNvSpPr txBox="1"/>
          <p:nvPr/>
        </p:nvSpPr>
        <p:spPr>
          <a:xfrm>
            <a:off x="214640" y="181803"/>
            <a:ext cx="2538906" cy="338554"/>
          </a:xfrm>
          <a:prstGeom prst="rect">
            <a:avLst/>
          </a:prstGeom>
          <a:noFill/>
        </p:spPr>
        <p:txBody>
          <a:bodyPr wrap="square" rtlCol="0">
            <a:spAutoFit/>
          </a:bodyPr>
          <a:lstStyle/>
          <a:p>
            <a:r>
              <a:rPr lang="en-US" altLang="ko-KR" sz="1600" b="1" i="1" dirty="0">
                <a:latin typeface="Arial" panose="020B0604020202020204" pitchFamily="34" charset="0"/>
                <a:cs typeface="Arial" panose="020B0604020202020204" pitchFamily="34" charset="0"/>
              </a:rPr>
              <a:t>Supplementary Fig. 1</a:t>
            </a:r>
            <a:endParaRPr lang="ko-KR" altLang="en-US" sz="1600" b="1" i="1" dirty="0"/>
          </a:p>
        </p:txBody>
      </p:sp>
      <p:pic>
        <p:nvPicPr>
          <p:cNvPr id="4" name="그림 3">
            <a:extLst>
              <a:ext uri="{FF2B5EF4-FFF2-40B4-BE49-F238E27FC236}">
                <a16:creationId xmlns:a16="http://schemas.microsoft.com/office/drawing/2014/main" id="{E6496A48-637B-474B-8062-E9784DB72B24}"/>
              </a:ext>
            </a:extLst>
          </p:cNvPr>
          <p:cNvPicPr>
            <a:picLocks noChangeAspect="1"/>
          </p:cNvPicPr>
          <p:nvPr/>
        </p:nvPicPr>
        <p:blipFill>
          <a:blip r:embed="rId2"/>
          <a:stretch>
            <a:fillRect/>
          </a:stretch>
        </p:blipFill>
        <p:spPr>
          <a:xfrm>
            <a:off x="228091" y="810541"/>
            <a:ext cx="11735817" cy="5236918"/>
          </a:xfrm>
          <a:prstGeom prst="rect">
            <a:avLst/>
          </a:prstGeom>
        </p:spPr>
      </p:pic>
    </p:spTree>
    <p:extLst>
      <p:ext uri="{BB962C8B-B14F-4D97-AF65-F5344CB8AC3E}">
        <p14:creationId xmlns:p14="http://schemas.microsoft.com/office/powerpoint/2010/main" val="4156470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5D4E3C-A88A-D923-0628-B76C53BB2CDC}"/>
              </a:ext>
            </a:extLst>
          </p:cNvPr>
          <p:cNvSpPr txBox="1"/>
          <p:nvPr/>
        </p:nvSpPr>
        <p:spPr>
          <a:xfrm>
            <a:off x="825623" y="805660"/>
            <a:ext cx="10990556" cy="3173626"/>
          </a:xfrm>
          <a:prstGeom prst="rect">
            <a:avLst/>
          </a:prstGeom>
          <a:noFill/>
        </p:spPr>
        <p:txBody>
          <a:bodyPr wrap="square">
            <a:spAutoFit/>
          </a:bodyPr>
          <a:lstStyle/>
          <a:p>
            <a:pPr algn="just" rtl="0">
              <a:lnSpc>
                <a:spcPct val="150000"/>
              </a:lnSpc>
            </a:pPr>
            <a:r>
              <a:rPr lang="en-US" sz="1800" b="1" dirty="0">
                <a:solidFill>
                  <a:srgbClr val="000000"/>
                </a:solidFill>
                <a:effectLst/>
                <a:latin typeface="Arial" panose="020B0604020202020204" pitchFamily="34" charset="0"/>
                <a:ea typeface="DengXian" panose="02010600030101010101" pitchFamily="2" charset="-122"/>
                <a:cs typeface="Times New Roman" panose="02020603050405020304" pitchFamily="18" charset="0"/>
              </a:rPr>
              <a:t>Supplementary figure 1. Effect of m</a:t>
            </a:r>
            <a:r>
              <a:rPr lang="en-US" sz="1800" b="1" dirty="0">
                <a:solidFill>
                  <a:srgbClr val="000000"/>
                </a:solidFill>
                <a:effectLst/>
                <a:latin typeface="Arial" panose="020B0604020202020204" pitchFamily="34" charset="0"/>
                <a:ea typeface="Arial Unicode MS"/>
                <a:cs typeface="Times New Roman" panose="02020603050405020304" pitchFamily="18" charset="0"/>
              </a:rPr>
              <a:t>esothelin knockdown on oxygen consumption rate in KG-1a cells. </a:t>
            </a:r>
            <a:r>
              <a:rPr lang="en-US" sz="1800" dirty="0">
                <a:solidFill>
                  <a:srgbClr val="000000"/>
                </a:solidFill>
                <a:effectLst/>
                <a:latin typeface="Arial" panose="020B0604020202020204" pitchFamily="34" charset="0"/>
                <a:ea typeface="Arial Unicode MS"/>
                <a:cs typeface="Times New Roman" panose="02020603050405020304" pitchFamily="18" charset="0"/>
              </a:rPr>
              <a:t>A, KG1</a:t>
            </a:r>
            <a:r>
              <a:rPr lang="en-US" sz="1800" dirty="0">
                <a:solidFill>
                  <a:srgbClr val="000000"/>
                </a:solidFill>
                <a:effectLst/>
                <a:latin typeface="Arial" panose="020B0604020202020204" pitchFamily="34" charset="0"/>
                <a:ea typeface="Dotum" panose="020B0600000101010101" pitchFamily="34" charset="-127"/>
                <a:cs typeface="Times New Roman" panose="02020603050405020304" pitchFamily="18" charset="0"/>
              </a:rPr>
              <a:t>α</a:t>
            </a:r>
            <a:r>
              <a:rPr lang="en-US" sz="1800" dirty="0">
                <a:solidFill>
                  <a:srgbClr val="000000"/>
                </a:solidFill>
                <a:effectLst/>
                <a:latin typeface="Arial" panose="020B0604020202020204" pitchFamily="34" charset="0"/>
                <a:ea typeface="Arial Unicode MS"/>
                <a:cs typeface="Times New Roman" panose="02020603050405020304" pitchFamily="18" charset="0"/>
              </a:rPr>
              <a:t> cells were incubated in media containing siRNA targeting mesothelin for 72 hours. OCR was measured using XFe96 analyzer after sequential injection of mitochondrial inhibitors. B-I, Values of OCR parameters were calculated using WAVE software. J, ECAR was measured along with OCR after mitochondrial inhibitor injection. The black line indicates OCR or ECAR of KG1α cells transfected with negative control and the red line represents transfected with siRNA targeting mesothelin. Values are presented as mean ± SD (bars) (*</a:t>
            </a:r>
            <a:r>
              <a:rPr lang="en-US" sz="1800" i="1" dirty="0">
                <a:solidFill>
                  <a:srgbClr val="000000"/>
                </a:solidFill>
                <a:effectLst/>
                <a:latin typeface="Arial" panose="020B0604020202020204" pitchFamily="34" charset="0"/>
                <a:ea typeface="Arial Unicode MS"/>
                <a:cs typeface="Times New Roman" panose="02020603050405020304" pitchFamily="18" charset="0"/>
              </a:rPr>
              <a:t>P </a:t>
            </a:r>
            <a:r>
              <a:rPr lang="en-US" sz="1800" dirty="0">
                <a:solidFill>
                  <a:srgbClr val="000000"/>
                </a:solidFill>
                <a:effectLst/>
                <a:latin typeface="Arial" panose="020B0604020202020204" pitchFamily="34" charset="0"/>
                <a:ea typeface="Arial Unicode MS"/>
                <a:cs typeface="Times New Roman" panose="02020603050405020304" pitchFamily="18" charset="0"/>
              </a:rPr>
              <a:t>&lt; 0.05 </a:t>
            </a:r>
            <a:r>
              <a:rPr lang="en-US" sz="1800" dirty="0">
                <a:solidFill>
                  <a:srgbClr val="000000"/>
                </a:solidFill>
                <a:effectLst/>
                <a:latin typeface="Arial" panose="020B0604020202020204" pitchFamily="34" charset="0"/>
                <a:ea typeface="FrutigerLTStd-Roman"/>
                <a:cs typeface="Times New Roman" panose="02020603050405020304" pitchFamily="18" charset="0"/>
              </a:rPr>
              <a:t>vs. corresponding control).</a:t>
            </a:r>
            <a:endParaRPr lang="en-US" sz="1400" dirty="0">
              <a:solidFill>
                <a:srgbClr val="000000"/>
              </a:solidFill>
              <a:effectLst/>
              <a:latin typeface="Palatino Linotype" panose="02040502050505030304" pitchFamily="18" charset="0"/>
              <a:ea typeface="SimSun" panose="02010600030101010101" pitchFamily="2" charset="-122"/>
              <a:cs typeface="Times New Roman" panose="02020603050405020304" pitchFamily="18" charset="0"/>
            </a:endParaRPr>
          </a:p>
          <a:p>
            <a:pPr algn="just" rtl="0">
              <a:lnSpc>
                <a:spcPts val="1300"/>
              </a:lnSpc>
            </a:pPr>
            <a:r>
              <a:rPr lang="en-US" sz="1400" dirty="0">
                <a:solidFill>
                  <a:srgbClr val="000000"/>
                </a:solidFill>
                <a:effectLst/>
                <a:latin typeface="Palatino Linotype" panose="02040502050505030304" pitchFamily="18" charset="0"/>
                <a:ea typeface="SimSun" panose="02010600030101010101" pitchFamily="2" charset="-122"/>
                <a:cs typeface="Times New Roman" panose="02020603050405020304" pitchFamily="18" charset="0"/>
              </a:rPr>
              <a:t> </a:t>
            </a:r>
          </a:p>
        </p:txBody>
      </p:sp>
    </p:spTree>
    <p:extLst>
      <p:ext uri="{BB962C8B-B14F-4D97-AF65-F5344CB8AC3E}">
        <p14:creationId xmlns:p14="http://schemas.microsoft.com/office/powerpoint/2010/main" val="2438968402"/>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8178</TotalTime>
  <Words>119</Words>
  <Application>Microsoft Office PowerPoint</Application>
  <PresentationFormat>Widescreen</PresentationFormat>
  <Paragraphs>3</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맑은 고딕</vt:lpstr>
      <vt:lpstr>Arial</vt:lpstr>
      <vt:lpstr>Palatino Linotype</vt:lpstr>
      <vt:lpstr>Office 테마</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user</dc:creator>
  <cp:lastModifiedBy>Aisa Safaya</cp:lastModifiedBy>
  <cp:revision>392</cp:revision>
  <cp:lastPrinted>2023-04-25T06:39:53Z</cp:lastPrinted>
  <dcterms:created xsi:type="dcterms:W3CDTF">2023-03-27T01:07:40Z</dcterms:created>
  <dcterms:modified xsi:type="dcterms:W3CDTF">2023-11-29T14:36:39Z</dcterms:modified>
</cp:coreProperties>
</file>