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00EEB-FB1A-3D2D-9135-B70487BDD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2C6A44-52AE-5589-33F8-E223B6C61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7107C-A49B-03D4-B630-D8BB10213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9E3B-83A3-2545-9E3B-5671C8B0DE05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1797B-65C7-DD4B-31F2-2FCA7422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E48BA-F86B-3E4D-B35C-37A38E58B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1EEA-7AF3-F544-8CC8-A2DD9D62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F907-CFC3-C023-525E-30DB6C51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C4799-1226-7F47-D17B-E88A15F4E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EAEFD-9194-8BD9-A502-B14BD95A2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9E3B-83A3-2545-9E3B-5671C8B0DE05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7E0E9-7BC5-A61A-EADF-9C171FC23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0CA7B-4558-06E3-E6AB-6F6FD107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1EEA-7AF3-F544-8CC8-A2DD9D62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9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7E559-D550-7B8E-5F08-A8ACE0FC7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AF186-90CD-48A3-1B2D-5B945D5D7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BBEC7-B0D0-629E-C3D8-14085FC4B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9E3B-83A3-2545-9E3B-5671C8B0DE05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703A0-15E4-4AA2-6F2E-222856421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2C422-5E8B-FDAA-1A59-A54171CF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1EEA-7AF3-F544-8CC8-A2DD9D62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5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F2197-ED0A-D16E-A8C5-0E1CE1AB6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90A6F-A501-D790-ED21-1E89D348C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C6289-00F0-9647-4C6A-276D27B0F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9E3B-83A3-2545-9E3B-5671C8B0DE05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ACEF1-113E-D998-2646-072763B85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A0C63-B71C-1C17-212A-9694B656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1EEA-7AF3-F544-8CC8-A2DD9D62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4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1FF3C-C0FA-E2CB-B7D6-BA4889FCA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26CFC-09D2-9B64-CDA4-097358B6B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94C0E-FFEE-56D3-D97B-68A70C08E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9E3B-83A3-2545-9E3B-5671C8B0DE05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80CBB-7201-E352-7078-6903C1696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B7EBE-73BB-D931-9BC4-2E091EFA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1EEA-7AF3-F544-8CC8-A2DD9D62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3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D1A79-A8B2-A407-1F52-DC1D87529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232DE-8D8C-0A64-991D-D1C540BED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9E922-6226-7661-EAC8-B96BDDFEB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DFEF2-4B4C-C5B9-06F1-BF52AE08E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9E3B-83A3-2545-9E3B-5671C8B0DE05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683B5-0143-8CFC-FF54-1210A6E17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77B70-ABEE-DB32-C510-607FAA95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1EEA-7AF3-F544-8CC8-A2DD9D62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4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BA00C-EA6A-8174-0640-C97E272CD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85894-2433-A578-6CAD-B0C68F324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B4439-78E5-6F64-95E1-84FA8ACF2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2DFD95-BF61-9679-1854-9D33E53640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A920D1-C9D5-EAE2-EBAB-BB639669F2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D2B81E-636E-A607-C72A-CC8C1E76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9E3B-83A3-2545-9E3B-5671C8B0DE05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99F52A-14D3-018E-A710-DA7E834BF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435810-65C1-41EE-7266-CF4927DF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1EEA-7AF3-F544-8CC8-A2DD9D62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4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1539C-32A0-910C-C37D-B09B2CDB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EA8A9-62BF-BBBB-611B-E4984F50B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9E3B-83A3-2545-9E3B-5671C8B0DE05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7EBAD4-D40C-29AE-58A4-7B01315E0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CF439-283D-708A-C560-6BE131944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1EEA-7AF3-F544-8CC8-A2DD9D62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5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202410-CD02-975F-D58B-597860E4F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9E3B-83A3-2545-9E3B-5671C8B0DE05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42506B-C98D-3BBF-06FE-979EC32C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4A244-843C-4B2A-4384-9970EA67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1EEA-7AF3-F544-8CC8-A2DD9D62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0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8F13-5912-1BE3-B58D-78A739B6E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B0DDB-E0E9-A7B5-759E-D07D3FE80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5EC25-59B0-CC2F-7A1A-C82D1D8FC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64752-E2F0-9E01-CC7D-546524876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9E3B-83A3-2545-9E3B-5671C8B0DE05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17ED8-B11E-C487-5C54-0958309A2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54A57-BC56-90DD-C301-59EE5ACEB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1EEA-7AF3-F544-8CC8-A2DD9D62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4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E4A08-11D1-9BE9-B91C-BE65A5B97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D896B6-69B9-C0E8-439F-C231970BE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450F3-140E-4C11-ED49-F593EB882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4E76E-D762-746A-A55F-313601DA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9E3B-83A3-2545-9E3B-5671C8B0DE05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BA996-98C7-3FDD-D407-427DA61CF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6959D-C561-1385-8DB2-1BD9EC7E1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1EEA-7AF3-F544-8CC8-A2DD9D62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4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F42B59-7AF5-42A0-1055-9A8DBCA80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573B5-D3AE-DB76-022E-5AEE31212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2B51F-909A-6CA5-DFD4-5DC921D6C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A9E3B-83A3-2545-9E3B-5671C8B0DE05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B3C46-48B5-243A-2520-A9A51C2A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934A8-0C0C-7F33-0501-B437A3BF8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01EEA-7AF3-F544-8CC8-A2DD9D62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3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p4"/><Relationship Id="rId7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5" Type="http://schemas.microsoft.com/office/2007/relationships/media" Target="../media/media3.mp4"/><Relationship Id="rId10" Type="http://schemas.openxmlformats.org/officeDocument/2006/relationships/image" Target="../media/image3.png"/><Relationship Id="rId4" Type="http://schemas.openxmlformats.org/officeDocument/2006/relationships/video" Target="../media/media2.mp4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83BBA99-AB63-0F8E-4BC7-B9C1E746CC30}"/>
              </a:ext>
            </a:extLst>
          </p:cNvPr>
          <p:cNvGrpSpPr/>
          <p:nvPr/>
        </p:nvGrpSpPr>
        <p:grpSpPr>
          <a:xfrm>
            <a:off x="2516390" y="1889878"/>
            <a:ext cx="6399009" cy="2159607"/>
            <a:chOff x="3452562" y="2782507"/>
            <a:chExt cx="4505534" cy="16053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AC1AF6-FCEB-0713-7FD9-332F3BFA0FA5}"/>
                </a:ext>
              </a:extLst>
            </p:cNvPr>
            <p:cNvSpPr txBox="1"/>
            <p:nvPr/>
          </p:nvSpPr>
          <p:spPr>
            <a:xfrm rot="16200000">
              <a:off x="6243202" y="3396183"/>
              <a:ext cx="976409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350" b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HCC4017</a:t>
              </a:r>
              <a:r>
                <a:rPr lang="en-US" sz="13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  </a:t>
              </a:r>
            </a:p>
          </p:txBody>
        </p:sp>
        <p:pic>
          <p:nvPicPr>
            <p:cNvPr id="4" name="Jihan Plate_F3_13_Phase-Overlay.mp4">
              <a:hlinkClick r:id="" action="ppaction://media"/>
              <a:extLst>
                <a:ext uri="{FF2B5EF4-FFF2-40B4-BE49-F238E27FC236}">
                  <a16:creationId xmlns:a16="http://schemas.microsoft.com/office/drawing/2014/main" id="{3B602B34-E36E-A98F-7998-A0B8867B52A6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6825753" y="3036437"/>
              <a:ext cx="1132343" cy="1350659"/>
            </a:xfrm>
            <a:prstGeom prst="rect">
              <a:avLst/>
            </a:prstGeom>
          </p:spPr>
        </p:pic>
        <p:pic>
          <p:nvPicPr>
            <p:cNvPr id="5" name="Jihan Plate_E4_20_Phase-Overlay.mp4">
              <a:hlinkClick r:id="" action="ppaction://media"/>
              <a:extLst>
                <a:ext uri="{FF2B5EF4-FFF2-40B4-BE49-F238E27FC236}">
                  <a16:creationId xmlns:a16="http://schemas.microsoft.com/office/drawing/2014/main" id="{04CE8D44-EF9D-A495-AB30-3F011D13E597}"/>
                </a:ext>
              </a:extLst>
            </p:cNvPr>
            <p:cNvPicPr>
              <a:picLocks noChangeAspect="1"/>
            </p:cNvPicPr>
            <p:nvPr>
              <a:vide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9"/>
            <a:stretch>
              <a:fillRect/>
            </a:stretch>
          </p:blipFill>
          <p:spPr>
            <a:xfrm>
              <a:off x="5455983" y="3037181"/>
              <a:ext cx="1132343" cy="1350659"/>
            </a:xfrm>
            <a:prstGeom prst="rect">
              <a:avLst/>
            </a:prstGeom>
          </p:spPr>
        </p:pic>
        <p:pic>
          <p:nvPicPr>
            <p:cNvPr id="6" name="Jihan Plate_D3_15_Phase-Overlay.mp4">
              <a:hlinkClick r:id="" action="ppaction://media"/>
              <a:extLst>
                <a:ext uri="{FF2B5EF4-FFF2-40B4-BE49-F238E27FC236}">
                  <a16:creationId xmlns:a16="http://schemas.microsoft.com/office/drawing/2014/main" id="{C28DA322-53B7-9108-1DAF-371E6F530A3B}"/>
                </a:ext>
              </a:extLst>
            </p:cNvPr>
            <p:cNvPicPr>
              <a:picLocks noChangeAspect="1"/>
            </p:cNvPicPr>
            <p:nvPr>
              <a:vide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0"/>
            <a:stretch>
              <a:fillRect/>
            </a:stretch>
          </p:blipFill>
          <p:spPr>
            <a:xfrm>
              <a:off x="4059778" y="3052516"/>
              <a:ext cx="1117085" cy="132829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D0DEB2-35B0-93F4-4C97-8575E3692AB7}"/>
                </a:ext>
              </a:extLst>
            </p:cNvPr>
            <p:cNvSpPr txBox="1"/>
            <p:nvPr/>
          </p:nvSpPr>
          <p:spPr>
            <a:xfrm rot="16200000">
              <a:off x="3586125" y="3332848"/>
              <a:ext cx="1035917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350" b="1" dirty="0">
                  <a:solidFill>
                    <a:srgbClr val="FF9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HBEC30UI</a:t>
              </a:r>
              <a:r>
                <a:rPr lang="en-US" sz="1350" b="1" dirty="0">
                  <a:solidFill>
                    <a:srgbClr val="FF9300"/>
                  </a:solidFill>
                  <a:latin typeface="helvitca"/>
                  <a:cs typeface="Calibri"/>
                </a:rPr>
                <a:t> </a:t>
              </a:r>
              <a:endParaRPr lang="en-US" sz="135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9D1A41-DB95-9A07-DDCC-3AA2EC156723}"/>
                </a:ext>
              </a:extLst>
            </p:cNvPr>
            <p:cNvSpPr txBox="1"/>
            <p:nvPr/>
          </p:nvSpPr>
          <p:spPr>
            <a:xfrm rot="16200000">
              <a:off x="4916503" y="3280767"/>
              <a:ext cx="1111936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350" b="1" dirty="0">
                  <a:solidFill>
                    <a:srgbClr val="F05D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HBEC30KT </a:t>
              </a:r>
              <a:endParaRPr 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DB9BC32-99FD-1445-B7C1-9B10AEC5E128}"/>
                </a:ext>
              </a:extLst>
            </p:cNvPr>
            <p:cNvSpPr txBox="1"/>
            <p:nvPr/>
          </p:nvSpPr>
          <p:spPr>
            <a:xfrm>
              <a:off x="3452562" y="2782507"/>
              <a:ext cx="3736357" cy="326018"/>
            </a:xfrm>
            <a:prstGeom prst="rect">
              <a:avLst/>
            </a:prstGeom>
            <a:noFill/>
          </p:spPr>
          <p:txBody>
            <a:bodyPr wrap="none" lIns="68580" tIns="34290" rIns="68580" bIns="34290" rtlCol="0" anchor="t">
              <a:spAutoFit/>
            </a:bodyPr>
            <a:lstStyle/>
            <a:p>
              <a:r>
                <a:rPr lang="en-US" sz="1200" dirty="0">
                  <a:latin typeface="Georgia" panose="02040502050405020303" pitchFamily="18" charset="0"/>
                  <a:cs typeface="Times New Roman"/>
                </a:rPr>
                <a:t>Extended Fig. 1 Non-malignant cells close the wound faster than cancer cells</a:t>
              </a:r>
            </a:p>
            <a:p>
              <a:endParaRPr lang="en-US" sz="1200" dirty="0"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7202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</Words>
  <Application>Microsoft Macintosh PowerPoint</Application>
  <PresentationFormat>Widescreen</PresentationFormat>
  <Paragraphs>4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Georgia</vt:lpstr>
      <vt:lpstr>helvitca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Jihan Osborne</dc:creator>
  <cp:lastModifiedBy>Jihan Osborne</cp:lastModifiedBy>
  <cp:revision>2</cp:revision>
  <dcterms:created xsi:type="dcterms:W3CDTF">2023-10-30T15:59:05Z</dcterms:created>
  <dcterms:modified xsi:type="dcterms:W3CDTF">2023-10-30T16:06:37Z</dcterms:modified>
</cp:coreProperties>
</file>