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9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E9F26A55-C3CC-4D7F-9962-6E06236AF3A0}" type="datetimeFigureOut">
              <a:rPr lang="fa-IR" smtClean="0"/>
              <a:t>05/04/1444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FEDDFAC-4E65-40B7-B71E-C0984F035A0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0046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DDFAC-4E65-40B7-B71E-C0984F035A0A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20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628B-E3DC-410A-934C-C6085983C920}" type="datetimeFigureOut">
              <a:rPr lang="fa-IR" smtClean="0"/>
              <a:t>05/04/1444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F4A1-9558-4C2F-BA1D-E5FD0D5C15A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095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628B-E3DC-410A-934C-C6085983C920}" type="datetimeFigureOut">
              <a:rPr lang="fa-IR" smtClean="0"/>
              <a:t>05/04/1444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F4A1-9558-4C2F-BA1D-E5FD0D5C15A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665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628B-E3DC-410A-934C-C6085983C920}" type="datetimeFigureOut">
              <a:rPr lang="fa-IR" smtClean="0"/>
              <a:t>05/04/1444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F4A1-9558-4C2F-BA1D-E5FD0D5C15A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221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628B-E3DC-410A-934C-C6085983C920}" type="datetimeFigureOut">
              <a:rPr lang="fa-IR" smtClean="0"/>
              <a:t>05/04/1444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F4A1-9558-4C2F-BA1D-E5FD0D5C15A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845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628B-E3DC-410A-934C-C6085983C920}" type="datetimeFigureOut">
              <a:rPr lang="fa-IR" smtClean="0"/>
              <a:t>05/04/1444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F4A1-9558-4C2F-BA1D-E5FD0D5C15A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341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628B-E3DC-410A-934C-C6085983C920}" type="datetimeFigureOut">
              <a:rPr lang="fa-IR" smtClean="0"/>
              <a:t>05/04/1444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F4A1-9558-4C2F-BA1D-E5FD0D5C15A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961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628B-E3DC-410A-934C-C6085983C920}" type="datetimeFigureOut">
              <a:rPr lang="fa-IR" smtClean="0"/>
              <a:t>05/04/1444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F4A1-9558-4C2F-BA1D-E5FD0D5C15A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321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628B-E3DC-410A-934C-C6085983C920}" type="datetimeFigureOut">
              <a:rPr lang="fa-IR" smtClean="0"/>
              <a:t>05/04/1444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F4A1-9558-4C2F-BA1D-E5FD0D5C15A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465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628B-E3DC-410A-934C-C6085983C920}" type="datetimeFigureOut">
              <a:rPr lang="fa-IR" smtClean="0"/>
              <a:t>05/04/1444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F4A1-9558-4C2F-BA1D-E5FD0D5C15A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091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628B-E3DC-410A-934C-C6085983C920}" type="datetimeFigureOut">
              <a:rPr lang="fa-IR" smtClean="0"/>
              <a:t>05/04/1444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F4A1-9558-4C2F-BA1D-E5FD0D5C15A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120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628B-E3DC-410A-934C-C6085983C920}" type="datetimeFigureOut">
              <a:rPr lang="fa-IR" smtClean="0"/>
              <a:t>05/04/1444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7F4A1-9558-4C2F-BA1D-E5FD0D5C15A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928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C628B-E3DC-410A-934C-C6085983C920}" type="datetimeFigureOut">
              <a:rPr lang="fa-IR" smtClean="0"/>
              <a:t>05/04/1444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7F4A1-9558-4C2F-BA1D-E5FD0D5C15A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521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adafcom\Desktop\mog\last image\11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9" y="902525"/>
            <a:ext cx="10806545" cy="43819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4185" y="201880"/>
            <a:ext cx="93666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Figure 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07713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:\Users\Driush\Desktop\CTR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028596" cy="6857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8900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riush\Desktop\T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233313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5101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adical\Desktop\Desktop\Scientific Research 3 in Progress\Histology\New folder\IMG000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42496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871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44185" y="201880"/>
            <a:ext cx="93666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Figure 2</a:t>
            </a:r>
            <a:endParaRPr lang="fa-IR" dirty="0"/>
          </a:p>
        </p:txBody>
      </p:sp>
      <p:grpSp>
        <p:nvGrpSpPr>
          <p:cNvPr id="3" name="Group 2"/>
          <p:cNvGrpSpPr/>
          <p:nvPr/>
        </p:nvGrpSpPr>
        <p:grpSpPr>
          <a:xfrm>
            <a:off x="1500808" y="165561"/>
            <a:ext cx="5986793" cy="6450462"/>
            <a:chOff x="1500808" y="165561"/>
            <a:chExt cx="5986793" cy="6450462"/>
          </a:xfrm>
        </p:grpSpPr>
        <p:sp>
          <p:nvSpPr>
            <p:cNvPr id="25" name="Rectangle 24"/>
            <p:cNvSpPr/>
            <p:nvPr/>
          </p:nvSpPr>
          <p:spPr>
            <a:xfrm>
              <a:off x="6100315" y="165561"/>
              <a:ext cx="954620" cy="29161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45729"/>
              <a:r>
                <a:rPr lang="en-US" sz="1295" b="1" dirty="0">
                  <a:solidFill>
                    <a:prstClr val="black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Treatment</a:t>
              </a:r>
              <a:endParaRPr lang="fa-IR" sz="1295" b="1" dirty="0">
                <a:solidFill>
                  <a:prstClr val="black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54083" y="217881"/>
              <a:ext cx="635110" cy="29161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45729"/>
              <a:r>
                <a:rPr lang="en-US" sz="1295" b="1" dirty="0">
                  <a:solidFill>
                    <a:prstClr val="black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CTRL</a:t>
              </a:r>
              <a:endParaRPr lang="fa-IR" sz="1295" b="1" dirty="0">
                <a:solidFill>
                  <a:prstClr val="black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21263" y="176885"/>
              <a:ext cx="1013419" cy="29161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845729"/>
              <a:r>
                <a:rPr lang="en-US" sz="1295" b="1" dirty="0">
                  <a:solidFill>
                    <a:prstClr val="black"/>
                  </a:solidFill>
                  <a:latin typeface="Palatino Linotype" panose="0204050205050503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Prevention</a:t>
              </a:r>
              <a:endParaRPr lang="fa-IR" sz="1295" b="1" dirty="0">
                <a:solidFill>
                  <a:prstClr val="black"/>
                </a:solidFill>
                <a:latin typeface="Palatino Linotype" panose="02040502050505030304" pitchFamily="18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051255" y="468503"/>
              <a:ext cx="5436346" cy="6147520"/>
              <a:chOff x="2083120" y="468504"/>
              <a:chExt cx="5436346" cy="614752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160415" y="468504"/>
                <a:ext cx="5359051" cy="3478917"/>
                <a:chOff x="826058" y="437673"/>
                <a:chExt cx="10610764" cy="6399855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826058" y="437673"/>
                  <a:ext cx="10610764" cy="6399855"/>
                  <a:chOff x="1457662" y="1142421"/>
                  <a:chExt cx="6538892" cy="3425610"/>
                </a:xfrm>
              </p:grpSpPr>
              <p:pic>
                <p:nvPicPr>
                  <p:cNvPr id="7" name="Picture 6" descr="C:\Users\Driush\Desktop\CTRL.jpg"/>
                  <p:cNvPicPr/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57662" y="2897981"/>
                    <a:ext cx="2088178" cy="167005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</p:pic>
              <p:pic>
                <p:nvPicPr>
                  <p:cNvPr id="8" name="Picture 7" descr="C:\Users\Driush\Desktop\T2.jpg"/>
                  <p:cNvPicPr/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11733" y="2895441"/>
                    <a:ext cx="2018190" cy="167259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</p:pic>
              <p:pic>
                <p:nvPicPr>
                  <p:cNvPr id="9" name="Picture 8" descr="C:\Users\Radical\Desktop\Desktop\Scientific Research 3 in Progress\Histology\New folder\IMG00065.JPG"/>
                  <p:cNvPicPr/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86945" y="2880201"/>
                    <a:ext cx="2109609" cy="168783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</p:pic>
              <p:pic>
                <p:nvPicPr>
                  <p:cNvPr id="10" name="Picture 9" descr="C:\Users\Driush\Desktop\CTRL.jpg"/>
                  <p:cNvPicPr/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0800000">
                    <a:off x="1457663" y="1182789"/>
                    <a:ext cx="2088177" cy="158559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</p:pic>
              <p:pic>
                <p:nvPicPr>
                  <p:cNvPr id="11" name="Picture 10" descr="C:\Users\Driush\Desktop\T2.jpg"/>
                  <p:cNvPicPr/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02864" y="1169826"/>
                    <a:ext cx="2027055" cy="1578610"/>
                  </a:xfrm>
                  <a:prstGeom prst="rect">
                    <a:avLst/>
                  </a:prstGeom>
                  <a:noFill/>
                  <a:ln>
                    <a:solidFill>
                      <a:sysClr val="windowText" lastClr="000000"/>
                    </a:solidFill>
                  </a:ln>
                </p:spPr>
              </p:pic>
              <p:pic>
                <p:nvPicPr>
                  <p:cNvPr id="12" name="Picture 11" descr="C:\Users\Radical\Desktop\1.jpg"/>
                  <p:cNvPicPr/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86942" y="1142421"/>
                    <a:ext cx="2109609" cy="1583055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</p:pic>
            </p:grpSp>
            <p:cxnSp>
              <p:nvCxnSpPr>
                <p:cNvPr id="15" name="Straight Arrow Connector 14"/>
                <p:cNvCxnSpPr/>
                <p:nvPr/>
              </p:nvCxnSpPr>
              <p:spPr>
                <a:xfrm flipH="1">
                  <a:off x="2867322" y="1287380"/>
                  <a:ext cx="513551" cy="204536"/>
                </a:xfrm>
                <a:prstGeom prst="straightConnector1">
                  <a:avLst/>
                </a:prstGeom>
                <a:ln w="952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H="1">
                  <a:off x="2658572" y="4451684"/>
                  <a:ext cx="120723" cy="585537"/>
                </a:xfrm>
                <a:prstGeom prst="straightConnector1">
                  <a:avLst/>
                </a:prstGeom>
                <a:ln w="952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 flipH="1">
                  <a:off x="6595580" y="1789690"/>
                  <a:ext cx="513551" cy="204536"/>
                </a:xfrm>
                <a:prstGeom prst="straightConnector1">
                  <a:avLst/>
                </a:prstGeom>
                <a:ln w="952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H="1">
                  <a:off x="10066605" y="1676745"/>
                  <a:ext cx="513551" cy="204536"/>
                </a:xfrm>
                <a:prstGeom prst="straightConnector1">
                  <a:avLst/>
                </a:prstGeom>
                <a:ln w="952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H="1">
                  <a:off x="6170836" y="5398169"/>
                  <a:ext cx="513551" cy="204536"/>
                </a:xfrm>
                <a:prstGeom prst="straightConnector1">
                  <a:avLst/>
                </a:prstGeom>
                <a:ln w="952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 flipH="1">
                  <a:off x="9416512" y="5037221"/>
                  <a:ext cx="513551" cy="204536"/>
                </a:xfrm>
                <a:prstGeom prst="straightConnector1">
                  <a:avLst/>
                </a:prstGeom>
                <a:ln w="952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3120" y="4104554"/>
                <a:ext cx="5341876" cy="2511470"/>
              </a:xfrm>
              <a:prstGeom prst="rect">
                <a:avLst/>
              </a:prstGeom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1500808" y="985991"/>
              <a:ext cx="494046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(a)</a:t>
              </a:r>
              <a:endParaRPr lang="fa-IR" sz="1600" dirty="0">
                <a:latin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00809" y="2851255"/>
              <a:ext cx="494046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(b)</a:t>
              </a:r>
              <a:endParaRPr lang="fa-IR" sz="1600" dirty="0">
                <a:latin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00808" y="4531853"/>
              <a:ext cx="48282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(c)</a:t>
              </a:r>
              <a:endParaRPr lang="fa-IR" sz="16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V="1">
            <a:off x="7133247" y="1883685"/>
            <a:ext cx="259884" cy="45719"/>
            <a:chOff x="8474149" y="2452688"/>
            <a:chExt cx="271462" cy="14929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474149" y="2530549"/>
              <a:ext cx="269801" cy="310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474149" y="2452688"/>
              <a:ext cx="0" cy="142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745611" y="2459112"/>
              <a:ext cx="0" cy="142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 flipV="1">
            <a:off x="5301866" y="1927437"/>
            <a:ext cx="259884" cy="45719"/>
            <a:chOff x="8474149" y="2452688"/>
            <a:chExt cx="271462" cy="149299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8474149" y="2530549"/>
              <a:ext cx="269801" cy="310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8474149" y="2452688"/>
              <a:ext cx="0" cy="142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8745611" y="2459112"/>
              <a:ext cx="0" cy="142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 flipV="1">
            <a:off x="3496779" y="1971189"/>
            <a:ext cx="259884" cy="45719"/>
            <a:chOff x="8474149" y="2452688"/>
            <a:chExt cx="271462" cy="149299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8474149" y="2530549"/>
              <a:ext cx="269801" cy="310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8474149" y="2452688"/>
              <a:ext cx="0" cy="142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8745611" y="2459112"/>
              <a:ext cx="0" cy="142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 flipV="1">
            <a:off x="7131657" y="3844627"/>
            <a:ext cx="259884" cy="45719"/>
            <a:chOff x="8474149" y="2452688"/>
            <a:chExt cx="271462" cy="149299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8474149" y="2530549"/>
              <a:ext cx="269801" cy="310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474149" y="2452688"/>
              <a:ext cx="0" cy="142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8745611" y="2459112"/>
              <a:ext cx="0" cy="142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flipV="1">
            <a:off x="5300276" y="3789624"/>
            <a:ext cx="259884" cy="45719"/>
            <a:chOff x="8474149" y="2452688"/>
            <a:chExt cx="271462" cy="149299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8474149" y="2530549"/>
              <a:ext cx="269801" cy="310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8474149" y="2452688"/>
              <a:ext cx="0" cy="142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45611" y="2459112"/>
              <a:ext cx="0" cy="142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 flipV="1">
            <a:off x="3382894" y="3743905"/>
            <a:ext cx="259884" cy="45719"/>
            <a:chOff x="8474149" y="2452688"/>
            <a:chExt cx="271462" cy="149299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8474149" y="2530549"/>
              <a:ext cx="269801" cy="310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8474149" y="2452688"/>
              <a:ext cx="0" cy="142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8745611" y="2459112"/>
              <a:ext cx="0" cy="14287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056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2" y="707516"/>
            <a:ext cx="7030192" cy="5481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185" y="201880"/>
            <a:ext cx="93666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Figure 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617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185" y="201880"/>
            <a:ext cx="93666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Figure 4</a:t>
            </a:r>
            <a:endParaRPr lang="fa-IR" dirty="0"/>
          </a:p>
        </p:txBody>
      </p:sp>
      <p:grpSp>
        <p:nvGrpSpPr>
          <p:cNvPr id="9" name="Group 8"/>
          <p:cNvGrpSpPr/>
          <p:nvPr/>
        </p:nvGrpSpPr>
        <p:grpSpPr>
          <a:xfrm>
            <a:off x="1673231" y="386546"/>
            <a:ext cx="7708274" cy="5836124"/>
            <a:chOff x="1673231" y="386546"/>
            <a:chExt cx="7708274" cy="58361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0788" y="727351"/>
              <a:ext cx="3360717" cy="26840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231" y="386546"/>
              <a:ext cx="4347557" cy="302486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000" y="3274167"/>
              <a:ext cx="6723473" cy="294850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179217" y="1700050"/>
            <a:ext cx="53091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(a)</a:t>
            </a:r>
            <a:endParaRPr lang="fa-IR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1085" y="4379086"/>
            <a:ext cx="53091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(b)</a:t>
            </a:r>
            <a:endParaRPr lang="fa-I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9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184" y="152719"/>
            <a:ext cx="93666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mtClean="0"/>
              <a:t>Figure </a:t>
            </a:r>
            <a:r>
              <a:rPr lang="en-US" smtClean="0"/>
              <a:t>5</a:t>
            </a:r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81" y="1125384"/>
            <a:ext cx="5792821" cy="3746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8" y="1125384"/>
            <a:ext cx="5499055" cy="3746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8153" y="4862746"/>
            <a:ext cx="49404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(a)</a:t>
            </a:r>
            <a:endParaRPr lang="fa-IR" sz="1600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3194" y="4902530"/>
            <a:ext cx="49404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(b)</a:t>
            </a:r>
            <a:endParaRPr lang="fa-IR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548" y="0"/>
            <a:ext cx="11710379" cy="6484979"/>
            <a:chOff x="107189" y="488872"/>
            <a:chExt cx="11885773" cy="6348656"/>
          </a:xfrm>
        </p:grpSpPr>
        <p:grpSp>
          <p:nvGrpSpPr>
            <p:cNvPr id="8" name="Group 7"/>
            <p:cNvGrpSpPr/>
            <p:nvPr/>
          </p:nvGrpSpPr>
          <p:grpSpPr>
            <a:xfrm>
              <a:off x="107189" y="488872"/>
              <a:ext cx="11885773" cy="6348656"/>
              <a:chOff x="1014659" y="1169826"/>
              <a:chExt cx="7324617" cy="3398205"/>
            </a:xfrm>
          </p:grpSpPr>
          <p:pic>
            <p:nvPicPr>
              <p:cNvPr id="15" name="Picture 14" descr="C:\Users\Driush\Desktop\CTRL.jpg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4659" y="2841970"/>
                <a:ext cx="2352809" cy="16700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6" name="Picture 15" descr="C:\Users\Driush\Desktop\T2.jpg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8522" y="2841970"/>
                <a:ext cx="2236445" cy="17260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7" name="Picture 16" descr="C:\Users\Radical\Desktop\Desktop\Scientific Research 3 in Progress\Histology\New folder\IMG00065.JPG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5038" y="2880201"/>
                <a:ext cx="2374238" cy="16878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8" name="Picture 17" descr="C:\Users\Driush\Desktop\CTRL.jpg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014660" y="1185329"/>
                <a:ext cx="2352807" cy="15855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9" name="Picture 18" descr="C:\Users\Driush\Desktop\T2.jpg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5840" y="1169826"/>
                <a:ext cx="2249127" cy="1578610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</p:pic>
          <p:pic>
            <p:nvPicPr>
              <p:cNvPr id="20" name="Picture 19" descr="C:\Users\Radical\Desktop\1.jpg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5038" y="1169826"/>
                <a:ext cx="2374238" cy="16045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  <p:cxnSp>
          <p:nvCxnSpPr>
            <p:cNvPr id="9" name="Straight Arrow Connector 8"/>
            <p:cNvCxnSpPr/>
            <p:nvPr/>
          </p:nvCxnSpPr>
          <p:spPr>
            <a:xfrm flipH="1">
              <a:off x="2481072" y="1472209"/>
              <a:ext cx="513551" cy="204536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215303" y="4358157"/>
              <a:ext cx="120723" cy="585537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6595580" y="1789690"/>
              <a:ext cx="513551" cy="204536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10399057" y="1574477"/>
              <a:ext cx="513551" cy="204536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082029" y="5300847"/>
              <a:ext cx="513551" cy="204536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9553053" y="5070594"/>
              <a:ext cx="513551" cy="204536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533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riush\Desktop\CTR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6957" y="81881"/>
            <a:ext cx="7777799" cy="6496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116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riush\Desktop\T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10734" cy="68580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4164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:\Users\Radical\Desktop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383439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4510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42</Words>
  <Application>Microsoft Office PowerPoint</Application>
  <PresentationFormat>Widescreen</PresentationFormat>
  <Paragraphs>16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Palatino Linotype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sadafcom</dc:creator>
  <cp:lastModifiedBy>Valentyn Oksenych</cp:lastModifiedBy>
  <cp:revision>9</cp:revision>
  <dcterms:created xsi:type="dcterms:W3CDTF">2022-10-28T10:41:00Z</dcterms:created>
  <dcterms:modified xsi:type="dcterms:W3CDTF">2022-10-30T10:03:49Z</dcterms:modified>
</cp:coreProperties>
</file>