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ink/ink8.xml" ContentType="application/inkml+xml"/>
  <Override PartName="/ppt/ink/ink18.xml" ContentType="application/inkml+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Override PartName="/ppt/ink/ink6.xml" ContentType="application/inkml+xml"/>
  <Override PartName="/ppt/ink/ink7.xml" ContentType="application/inkml+xml"/>
  <Override PartName="/ppt/ink/ink16.xml" ContentType="application/inkml+xml"/>
  <Override PartName="/ppt/ink/ink17.xml" ContentType="application/inkml+xml"/>
  <Override PartName="/ppt/ink/ink25.xml" ContentType="application/inkml+xml"/>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ink/ink3.xml" ContentType="application/inkml+xml"/>
  <Override PartName="/ppt/ink/ink4.xml" ContentType="application/inkml+xml"/>
  <Override PartName="/ppt/ink/ink5.xml" ContentType="application/inkml+xml"/>
  <Override PartName="/ppt/ink/ink14.xml" ContentType="application/inkml+xml"/>
  <Override PartName="/ppt/ink/ink15.xml" ContentType="application/inkml+xml"/>
  <Override PartName="/ppt/ink/ink23.xml" ContentType="application/inkml+xml"/>
  <Override PartName="/ppt/ink/ink24.xml" ContentType="application/inkml+xml"/>
  <Override PartName="/ppt/tableStyles.xml" ContentType="application/vnd.openxmlformats-officedocument.presentationml.tableStyles+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12.xml" ContentType="application/inkml+xml"/>
  <Override PartName="/ppt/ink/ink13.xml" ContentType="application/inkml+xml"/>
  <Override PartName="/ppt/ink/ink21.xml" ContentType="application/inkml+xml"/>
  <Override PartName="/ppt/ink/ink22.xml" ContentType="application/inkml+xml"/>
  <Override PartName="/ppt/slideLayouts/slideLayout10.xml" ContentType="application/vnd.openxmlformats-officedocument.presentationml.slideLayout+xml"/>
  <Override PartName="/ppt/ink/ink10.xml" ContentType="application/inkml+xml"/>
  <Override PartName="/ppt/ink/ink11.xml" ContentType="application/inkml+xml"/>
  <Override PartName="/ppt/ink/ink20.xml" ContentType="application/inkml+xml"/>
  <Override PartName="/ppt/slides/slide7.xml" ContentType="application/vnd.openxmlformats-officedocument.presentationml.slide+xml"/>
  <Override PartName="/ppt/slides/slide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ink/ink9.xml" ContentType="application/inkml+xml"/>
  <Override PartName="/ppt/ink/ink19.xml" ContentType="application/inkml+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0"/>
  </p:notesMasterIdLst>
  <p:sldIdLst>
    <p:sldId id="285" r:id="rId2"/>
    <p:sldId id="293" r:id="rId3"/>
    <p:sldId id="294" r:id="rId4"/>
    <p:sldId id="295" r:id="rId5"/>
    <p:sldId id="296" r:id="rId6"/>
    <p:sldId id="297" r:id="rId7"/>
    <p:sldId id="298" r:id="rId8"/>
    <p:sldId id="299" r:id="rId9"/>
  </p:sldIdLst>
  <p:sldSz cx="7099300" cy="99441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2696"/>
    <p:restoredTop sz="96405"/>
  </p:normalViewPr>
  <p:slideViewPr>
    <p:cSldViewPr snapToGrid="0" snapToObjects="1">
      <p:cViewPr varScale="1">
        <p:scale>
          <a:sx n="79" d="100"/>
          <a:sy n="79" d="100"/>
        </p:scale>
        <p:origin x="-636" y="-96"/>
      </p:cViewPr>
      <p:guideLst>
        <p:guide orient="horz" pos="3132"/>
        <p:guide pos="2236"/>
      </p:guideLst>
    </p:cSldViewPr>
  </p:slideViewPr>
  <p:notesTextViewPr>
    <p:cViewPr>
      <p:scale>
        <a:sx n="1" d="1"/>
        <a:sy n="1" d="1"/>
      </p:scale>
      <p:origin x="0" y="0"/>
    </p:cViewPr>
  </p:notesTextViewPr>
  <p:sorterViewPr>
    <p:cViewPr>
      <p:scale>
        <a:sx n="96" d="100"/>
        <a:sy n="9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4T06:38:15.963"/>
    </inkml:context>
    <inkml:brush xml:id="br0">
      <inkml:brushProperty name="width" value="0.1" units="cm"/>
      <inkml:brushProperty name="height" value="0.6" units="cm"/>
      <inkml:brushProperty name="color" value="#66CC00"/>
      <inkml:brushProperty name="inkEffects" value="pencil"/>
    </inkml:brush>
  </inkml:definitions>
  <inkml:trace contextRef="#ctx0" brushRef="#br0">0 0 16383,'0'0'0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4T06:38:15.972"/>
    </inkml:context>
    <inkml:brush xml:id="br0">
      <inkml:brushProperty name="width" value="0.07938" units="cm"/>
      <inkml:brushProperty name="height" value="0.07938" units="cm"/>
      <inkml:brushProperty name="color" value="#333333"/>
    </inkml:brush>
  </inkml:definitions>
  <inkml:trace contextRef="#ctx0" brushRef="#br0">0 1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4T06:38:15.973"/>
    </inkml:context>
    <inkml:brush xml:id="br0">
      <inkml:brushProperty name="width" value="0.07938" units="cm"/>
      <inkml:brushProperty name="height" value="0.07938" units="cm"/>
      <inkml:brushProperty name="color" value="#333333"/>
    </inkml:brush>
  </inkml:definitions>
  <inkml:trace contextRef="#ctx0" brushRef="#br0">1 0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4T06:38:15.974"/>
    </inkml:context>
    <inkml:brush xml:id="br0">
      <inkml:brushProperty name="width" value="0.07938" units="cm"/>
      <inkml:brushProperty name="height" value="0.07938" units="cm"/>
      <inkml:brushProperty name="color" value="#333333"/>
    </inkml:brush>
  </inkml:definitions>
  <inkml:trace contextRef="#ctx0" brushRef="#br0">1 0 24575,'0'0'0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4T06:38:15.975"/>
    </inkml:context>
    <inkml:brush xml:id="br0">
      <inkml:brushProperty name="width" value="0.07938" units="cm"/>
      <inkml:brushProperty name="height" value="0.07938" units="cm"/>
      <inkml:brushProperty name="color" value="#333333"/>
    </inkml:brush>
  </inkml:definitions>
  <inkml:trace contextRef="#ctx0" brushRef="#br0">1 0 24575,'0'0'0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4T06:38:15.976"/>
    </inkml:context>
    <inkml:brush xml:id="br0">
      <inkml:brushProperty name="width" value="0.07938" units="cm"/>
      <inkml:brushProperty name="height" value="0.07938" units="cm"/>
      <inkml:brushProperty name="color" value="#333333"/>
    </inkml:brush>
  </inkml:definitions>
  <inkml:trace contextRef="#ctx0" brushRef="#br0">1 1 24575,'0'0'0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4T06:38:15.977"/>
    </inkml:context>
    <inkml:brush xml:id="br0">
      <inkml:brushProperty name="width" value="0.07938" units="cm"/>
      <inkml:brushProperty name="height" value="0.07938" units="cm"/>
      <inkml:brushProperty name="color" value="#333333"/>
    </inkml:brush>
  </inkml:definitions>
  <inkml:trace contextRef="#ctx0" brushRef="#br0">0 0 24575,'0'0'0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4T06:38:15.978"/>
    </inkml:context>
    <inkml:brush xml:id="br0">
      <inkml:brushProperty name="width" value="0.07938" units="cm"/>
      <inkml:brushProperty name="height" value="0.07938" units="cm"/>
      <inkml:brushProperty name="color" value="#333333"/>
    </inkml:brush>
  </inkml:definitions>
  <inkml:trace contextRef="#ctx0" brushRef="#br0">1 1 24575,'0'0'0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4T06:38:15.979"/>
    </inkml:context>
    <inkml:brush xml:id="br0">
      <inkml:brushProperty name="width" value="0.07938" units="cm"/>
      <inkml:brushProperty name="height" value="0.07938" units="cm"/>
      <inkml:brushProperty name="color" value="#E71224"/>
    </inkml:brush>
  </inkml:definitions>
  <inkml:trace contextRef="#ctx0" brushRef="#br0">0 1 24575,'0'0'0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4T06:38:15.980"/>
    </inkml:context>
    <inkml:brush xml:id="br0">
      <inkml:brushProperty name="width" value="0.07938" units="cm"/>
      <inkml:brushProperty name="height" value="0.07938" units="cm"/>
      <inkml:brushProperty name="color" value="#E71224"/>
    </inkml:brush>
  </inkml:definitions>
  <inkml:trace contextRef="#ctx0" brushRef="#br0">0 1 24575,'0'0'0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4T06:38:15.981"/>
    </inkml:context>
    <inkml:brush xml:id="br0">
      <inkml:brushProperty name="width" value="0.07938" units="cm"/>
      <inkml:brushProperty name="height" value="0.07938" units="cm"/>
      <inkml:brushProperty name="color" value="#E71224"/>
    </inkml:brush>
  </inkml:definitions>
  <inkml:trace contextRef="#ctx0" brushRef="#br0">1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4T06:38:15.964"/>
    </inkml:context>
    <inkml:brush xml:id="br0">
      <inkml:brushProperty name="width" value="0.07938" units="cm"/>
      <inkml:brushProperty name="height" value="0.07938" units="cm"/>
      <inkml:brushProperty name="color" value="#66CC00"/>
    </inkml:brush>
  </inkml:definitions>
  <inkml:trace contextRef="#ctx0" brushRef="#br0">1 1 24575,'0'0'0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4T06:38:15.982"/>
    </inkml:context>
    <inkml:brush xml:id="br0">
      <inkml:brushProperty name="width" value="0.07938" units="cm"/>
      <inkml:brushProperty name="height" value="0.07938" units="cm"/>
      <inkml:brushProperty name="color" value="#E71224"/>
    </inkml:brush>
  </inkml:definitions>
  <inkml:trace contextRef="#ctx0" brushRef="#br0">1 0 24575,'0'0'0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4T06:38:15.983"/>
    </inkml:context>
    <inkml:brush xml:id="br0">
      <inkml:brushProperty name="width" value="0.07938" units="cm"/>
      <inkml:brushProperty name="height" value="0.07938" units="cm"/>
      <inkml:brushProperty name="color" value="#E71224"/>
    </inkml:brush>
  </inkml:definitions>
  <inkml:trace contextRef="#ctx0" brushRef="#br0">1 1 24575,'0'0'0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4T06:38:15.984"/>
    </inkml:context>
    <inkml:brush xml:id="br0">
      <inkml:brushProperty name="width" value="0.07938" units="cm"/>
      <inkml:brushProperty name="height" value="0.07938" units="cm"/>
      <inkml:brushProperty name="color" value="#E71224"/>
    </inkml:brush>
  </inkml:definitions>
  <inkml:trace contextRef="#ctx0" brushRef="#br0">1 1 24575,'0'0'0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4T06:38:15.985"/>
    </inkml:context>
    <inkml:brush xml:id="br0">
      <inkml:brushProperty name="width" value="0.07938" units="cm"/>
      <inkml:brushProperty name="height" value="0.07938" units="cm"/>
      <inkml:brushProperty name="color" value="#E71224"/>
    </inkml:brush>
  </inkml:definitions>
  <inkml:trace contextRef="#ctx0" brushRef="#br0">1 0 24575,'0'0'0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4T06:38:15.986"/>
    </inkml:context>
    <inkml:brush xml:id="br0">
      <inkml:brushProperty name="width" value="0.07938" units="cm"/>
      <inkml:brushProperty name="height" value="0.07938" units="cm"/>
      <inkml:brushProperty name="color" value="#E71224"/>
    </inkml:brush>
  </inkml:definitions>
  <inkml:trace contextRef="#ctx0" brushRef="#br0">0 0 24575,'0'0'0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4T06:38:15.987"/>
    </inkml:context>
    <inkml:brush xml:id="br0">
      <inkml:brushProperty name="width" value="0.07938" units="cm"/>
      <inkml:brushProperty name="height" value="0.07938" units="cm"/>
      <inkml:brushProperty name="color" value="#E71224"/>
    </inkml:brush>
  </inkml:definitions>
  <inkml:trace contextRef="#ctx0" brushRef="#br0">1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4T06:38:15.965"/>
    </inkml:context>
    <inkml:brush xml:id="br0">
      <inkml:brushProperty name="width" value="0.07938" units="cm"/>
      <inkml:brushProperty name="height" value="0.07938" units="cm"/>
      <inkml:brushProperty name="color" value="#66CC00"/>
    </inkml:brush>
  </inkml:definitions>
  <inkml:trace contextRef="#ctx0" brushRef="#br0">1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4T06:38:15.966"/>
    </inkml:context>
    <inkml:brush xml:id="br0">
      <inkml:brushProperty name="width" value="0.07938" units="cm"/>
      <inkml:brushProperty name="height" value="0.07938" units="cm"/>
      <inkml:brushProperty name="color" value="#66CC00"/>
    </inkml:brush>
  </inkml:definitions>
  <inkml:trace contextRef="#ctx0" brushRef="#br0">0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4T06:38:15.967"/>
    </inkml:context>
    <inkml:brush xml:id="br0">
      <inkml:brushProperty name="width" value="0.07938" units="cm"/>
      <inkml:brushProperty name="height" value="0.07938" units="cm"/>
      <inkml:brushProperty name="color" value="#66CC00"/>
    </inkml:brush>
  </inkml:definitions>
  <inkml:trace contextRef="#ctx0" brushRef="#br0">0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4T06:38:15.968"/>
    </inkml:context>
    <inkml:brush xml:id="br0">
      <inkml:brushProperty name="width" value="0.07938" units="cm"/>
      <inkml:brushProperty name="height" value="0.07938" units="cm"/>
      <inkml:brushProperty name="color" value="#66CC00"/>
    </inkml:brush>
  </inkml:definitions>
  <inkml:trace contextRef="#ctx0" brushRef="#br0">1 1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4T06:38:15.969"/>
    </inkml:context>
    <inkml:brush xml:id="br0">
      <inkml:brushProperty name="width" value="0.07938" units="cm"/>
      <inkml:brushProperty name="height" value="0.07938" units="cm"/>
      <inkml:brushProperty name="color" value="#333333"/>
    </inkml:brush>
  </inkml:definitions>
  <inkml:trace contextRef="#ctx0" brushRef="#br0">0 1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4T06:38:15.970"/>
    </inkml:context>
    <inkml:brush xml:id="br0">
      <inkml:brushProperty name="width" value="0.07938" units="cm"/>
      <inkml:brushProperty name="height" value="0.07938" units="cm"/>
      <inkml:brushProperty name="color" value="#333333"/>
    </inkml:brush>
  </inkml:definitions>
  <inkml:trace contextRef="#ctx0" brushRef="#br0">1 0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4T06:38:15.971"/>
    </inkml:context>
    <inkml:brush xml:id="br0">
      <inkml:brushProperty name="width" value="0.07938" units="cm"/>
      <inkml:brushProperty name="height" value="0.07938" units="cm"/>
      <inkml:brushProperty name="color" value="#333333"/>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01B4C8-9A8D-2D4B-9CD8-EFA08486A7DA}" type="datetimeFigureOut">
              <a:rPr lang="en-US" smtClean="0"/>
              <a:pPr/>
              <a:t>2/2/2022</a:t>
            </a:fld>
            <a:endParaRPr lang="en-US"/>
          </a:p>
        </p:txBody>
      </p:sp>
      <p:sp>
        <p:nvSpPr>
          <p:cNvPr id="4" name="Slide Image Placeholder 3"/>
          <p:cNvSpPr>
            <a:spLocks noGrp="1" noRot="1" noChangeAspect="1"/>
          </p:cNvSpPr>
          <p:nvPr>
            <p:ph type="sldImg" idx="2"/>
          </p:nvPr>
        </p:nvSpPr>
        <p:spPr>
          <a:xfrm>
            <a:off x="2327275" y="1143000"/>
            <a:ext cx="22034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5A5C58-FBEB-AA48-96EA-9381E285EC03}" type="slidenum">
              <a:rPr lang="en-US" smtClean="0"/>
              <a:pPr/>
              <a:t>‹#›</a:t>
            </a:fld>
            <a:endParaRPr lang="en-US"/>
          </a:p>
        </p:txBody>
      </p:sp>
    </p:spTree>
    <p:extLst>
      <p:ext uri="{BB962C8B-B14F-4D97-AF65-F5344CB8AC3E}">
        <p14:creationId xmlns:p14="http://schemas.microsoft.com/office/powerpoint/2010/main" xmlns="" val="2067214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32448" y="1627426"/>
            <a:ext cx="6034405" cy="3462020"/>
          </a:xfrm>
        </p:spPr>
        <p:txBody>
          <a:bodyPr anchor="b"/>
          <a:lstStyle>
            <a:lvl1pPr algn="ctr">
              <a:defRPr sz="4658"/>
            </a:lvl1pPr>
          </a:lstStyle>
          <a:p>
            <a:r>
              <a:rPr lang="en-GB"/>
              <a:t>Click to edit Master title style</a:t>
            </a:r>
            <a:endParaRPr lang="en-US" dirty="0"/>
          </a:p>
        </p:txBody>
      </p:sp>
      <p:sp>
        <p:nvSpPr>
          <p:cNvPr id="3" name="Subtitle 2"/>
          <p:cNvSpPr>
            <a:spLocks noGrp="1"/>
          </p:cNvSpPr>
          <p:nvPr>
            <p:ph type="subTitle" idx="1"/>
          </p:nvPr>
        </p:nvSpPr>
        <p:spPr>
          <a:xfrm>
            <a:off x="887413" y="5222955"/>
            <a:ext cx="5324475" cy="2400855"/>
          </a:xfrm>
        </p:spPr>
        <p:txBody>
          <a:bodyPr/>
          <a:lstStyle>
            <a:lvl1pPr marL="0" indent="0" algn="ctr">
              <a:buNone/>
              <a:defRPr sz="1863"/>
            </a:lvl1pPr>
            <a:lvl2pPr marL="354970" indent="0" algn="ctr">
              <a:buNone/>
              <a:defRPr sz="1553"/>
            </a:lvl2pPr>
            <a:lvl3pPr marL="709940" indent="0" algn="ctr">
              <a:buNone/>
              <a:defRPr sz="1398"/>
            </a:lvl3pPr>
            <a:lvl4pPr marL="1064910" indent="0" algn="ctr">
              <a:buNone/>
              <a:defRPr sz="1242"/>
            </a:lvl4pPr>
            <a:lvl5pPr marL="1419880" indent="0" algn="ctr">
              <a:buNone/>
              <a:defRPr sz="1242"/>
            </a:lvl5pPr>
            <a:lvl6pPr marL="1774850" indent="0" algn="ctr">
              <a:buNone/>
              <a:defRPr sz="1242"/>
            </a:lvl6pPr>
            <a:lvl7pPr marL="2129820" indent="0" algn="ctr">
              <a:buNone/>
              <a:defRPr sz="1242"/>
            </a:lvl7pPr>
            <a:lvl8pPr marL="2484791" indent="0" algn="ctr">
              <a:buNone/>
              <a:defRPr sz="1242"/>
            </a:lvl8pPr>
            <a:lvl9pPr marL="2839761" indent="0" algn="ctr">
              <a:buNone/>
              <a:defRPr sz="1242"/>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44CD0274-C953-5942-B995-4B5B2F80E86E}" type="datetimeFigureOut">
              <a:rPr lang="en-US" smtClean="0"/>
              <a:pPr/>
              <a:t>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091538-E707-D04C-A70E-957417380714}" type="slidenum">
              <a:rPr lang="en-US" smtClean="0"/>
              <a:pPr/>
              <a:t>‹#›</a:t>
            </a:fld>
            <a:endParaRPr lang="en-US"/>
          </a:p>
        </p:txBody>
      </p:sp>
    </p:spTree>
    <p:extLst>
      <p:ext uri="{BB962C8B-B14F-4D97-AF65-F5344CB8AC3E}">
        <p14:creationId xmlns:p14="http://schemas.microsoft.com/office/powerpoint/2010/main" xmlns="" val="208777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4CD0274-C953-5942-B995-4B5B2F80E86E}" type="datetimeFigureOut">
              <a:rPr lang="en-US" smtClean="0"/>
              <a:pPr/>
              <a:t>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091538-E707-D04C-A70E-957417380714}" type="slidenum">
              <a:rPr lang="en-US" smtClean="0"/>
              <a:pPr/>
              <a:t>‹#›</a:t>
            </a:fld>
            <a:endParaRPr lang="en-US"/>
          </a:p>
        </p:txBody>
      </p:sp>
    </p:spTree>
    <p:extLst>
      <p:ext uri="{BB962C8B-B14F-4D97-AF65-F5344CB8AC3E}">
        <p14:creationId xmlns:p14="http://schemas.microsoft.com/office/powerpoint/2010/main" xmlns="" val="3519637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80437" y="529431"/>
            <a:ext cx="1530787" cy="8427165"/>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488077" y="529431"/>
            <a:ext cx="4503618" cy="842716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4CD0274-C953-5942-B995-4B5B2F80E86E}" type="datetimeFigureOut">
              <a:rPr lang="en-US" smtClean="0"/>
              <a:pPr/>
              <a:t>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091538-E707-D04C-A70E-957417380714}" type="slidenum">
              <a:rPr lang="en-US" smtClean="0"/>
              <a:pPr/>
              <a:t>‹#›</a:t>
            </a:fld>
            <a:endParaRPr lang="en-US"/>
          </a:p>
        </p:txBody>
      </p:sp>
    </p:spTree>
    <p:extLst>
      <p:ext uri="{BB962C8B-B14F-4D97-AF65-F5344CB8AC3E}">
        <p14:creationId xmlns:p14="http://schemas.microsoft.com/office/powerpoint/2010/main" xmlns="" val="3288582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4CD0274-C953-5942-B995-4B5B2F80E86E}" type="datetimeFigureOut">
              <a:rPr lang="en-US" smtClean="0"/>
              <a:pPr/>
              <a:t>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091538-E707-D04C-A70E-957417380714}" type="slidenum">
              <a:rPr lang="en-US" smtClean="0"/>
              <a:pPr/>
              <a:t>‹#›</a:t>
            </a:fld>
            <a:endParaRPr lang="en-US"/>
          </a:p>
        </p:txBody>
      </p:sp>
    </p:spTree>
    <p:extLst>
      <p:ext uri="{BB962C8B-B14F-4D97-AF65-F5344CB8AC3E}">
        <p14:creationId xmlns:p14="http://schemas.microsoft.com/office/powerpoint/2010/main" xmlns="" val="1602368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4380" y="2479122"/>
            <a:ext cx="6123146" cy="4136469"/>
          </a:xfrm>
        </p:spPr>
        <p:txBody>
          <a:bodyPr anchor="b"/>
          <a:lstStyle>
            <a:lvl1pPr>
              <a:defRPr sz="4658"/>
            </a:lvl1pPr>
          </a:lstStyle>
          <a:p>
            <a:r>
              <a:rPr lang="en-GB"/>
              <a:t>Click to edit Master title style</a:t>
            </a:r>
            <a:endParaRPr lang="en-US" dirty="0"/>
          </a:p>
        </p:txBody>
      </p:sp>
      <p:sp>
        <p:nvSpPr>
          <p:cNvPr id="3" name="Text Placeholder 2"/>
          <p:cNvSpPr>
            <a:spLocks noGrp="1"/>
          </p:cNvSpPr>
          <p:nvPr>
            <p:ph type="body" idx="1"/>
          </p:nvPr>
        </p:nvSpPr>
        <p:spPr>
          <a:xfrm>
            <a:off x="484380" y="6654724"/>
            <a:ext cx="6123146" cy="2175271"/>
          </a:xfrm>
        </p:spPr>
        <p:txBody>
          <a:bodyPr/>
          <a:lstStyle>
            <a:lvl1pPr marL="0" indent="0">
              <a:buNone/>
              <a:defRPr sz="1863">
                <a:solidFill>
                  <a:schemeClr val="tx1"/>
                </a:solidFill>
              </a:defRPr>
            </a:lvl1pPr>
            <a:lvl2pPr marL="354970" indent="0">
              <a:buNone/>
              <a:defRPr sz="1553">
                <a:solidFill>
                  <a:schemeClr val="tx1">
                    <a:tint val="75000"/>
                  </a:schemeClr>
                </a:solidFill>
              </a:defRPr>
            </a:lvl2pPr>
            <a:lvl3pPr marL="709940" indent="0">
              <a:buNone/>
              <a:defRPr sz="1398">
                <a:solidFill>
                  <a:schemeClr val="tx1">
                    <a:tint val="75000"/>
                  </a:schemeClr>
                </a:solidFill>
              </a:defRPr>
            </a:lvl3pPr>
            <a:lvl4pPr marL="1064910" indent="0">
              <a:buNone/>
              <a:defRPr sz="1242">
                <a:solidFill>
                  <a:schemeClr val="tx1">
                    <a:tint val="75000"/>
                  </a:schemeClr>
                </a:solidFill>
              </a:defRPr>
            </a:lvl4pPr>
            <a:lvl5pPr marL="1419880" indent="0">
              <a:buNone/>
              <a:defRPr sz="1242">
                <a:solidFill>
                  <a:schemeClr val="tx1">
                    <a:tint val="75000"/>
                  </a:schemeClr>
                </a:solidFill>
              </a:defRPr>
            </a:lvl5pPr>
            <a:lvl6pPr marL="1774850" indent="0">
              <a:buNone/>
              <a:defRPr sz="1242">
                <a:solidFill>
                  <a:schemeClr val="tx1">
                    <a:tint val="75000"/>
                  </a:schemeClr>
                </a:solidFill>
              </a:defRPr>
            </a:lvl6pPr>
            <a:lvl7pPr marL="2129820" indent="0">
              <a:buNone/>
              <a:defRPr sz="1242">
                <a:solidFill>
                  <a:schemeClr val="tx1">
                    <a:tint val="75000"/>
                  </a:schemeClr>
                </a:solidFill>
              </a:defRPr>
            </a:lvl7pPr>
            <a:lvl8pPr marL="2484791" indent="0">
              <a:buNone/>
              <a:defRPr sz="1242">
                <a:solidFill>
                  <a:schemeClr val="tx1">
                    <a:tint val="75000"/>
                  </a:schemeClr>
                </a:solidFill>
              </a:defRPr>
            </a:lvl8pPr>
            <a:lvl9pPr marL="2839761" indent="0">
              <a:buNone/>
              <a:defRPr sz="1242">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4CD0274-C953-5942-B995-4B5B2F80E86E}" type="datetimeFigureOut">
              <a:rPr lang="en-US" smtClean="0"/>
              <a:pPr/>
              <a:t>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091538-E707-D04C-A70E-957417380714}" type="slidenum">
              <a:rPr lang="en-US" smtClean="0"/>
              <a:pPr/>
              <a:t>‹#›</a:t>
            </a:fld>
            <a:endParaRPr lang="en-US"/>
          </a:p>
        </p:txBody>
      </p:sp>
    </p:spTree>
    <p:extLst>
      <p:ext uri="{BB962C8B-B14F-4D97-AF65-F5344CB8AC3E}">
        <p14:creationId xmlns:p14="http://schemas.microsoft.com/office/powerpoint/2010/main" xmlns="" val="1514945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488077" y="2647156"/>
            <a:ext cx="3017203" cy="630944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3594020" y="2647156"/>
            <a:ext cx="3017203" cy="630944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4CD0274-C953-5942-B995-4B5B2F80E86E}" type="datetimeFigureOut">
              <a:rPr lang="en-US" smtClean="0"/>
              <a:pPr/>
              <a:t>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091538-E707-D04C-A70E-957417380714}" type="slidenum">
              <a:rPr lang="en-US" smtClean="0"/>
              <a:pPr/>
              <a:t>‹#›</a:t>
            </a:fld>
            <a:endParaRPr lang="en-US"/>
          </a:p>
        </p:txBody>
      </p:sp>
    </p:spTree>
    <p:extLst>
      <p:ext uri="{BB962C8B-B14F-4D97-AF65-F5344CB8AC3E}">
        <p14:creationId xmlns:p14="http://schemas.microsoft.com/office/powerpoint/2010/main" xmlns="" val="448594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9002" y="529434"/>
            <a:ext cx="6123146" cy="1922066"/>
          </a:xfrm>
        </p:spPr>
        <p:txBody>
          <a:bodyPr/>
          <a:lstStyle/>
          <a:p>
            <a:r>
              <a:rPr lang="en-GB"/>
              <a:t>Click to edit Master title style</a:t>
            </a:r>
            <a:endParaRPr lang="en-US" dirty="0"/>
          </a:p>
        </p:txBody>
      </p:sp>
      <p:sp>
        <p:nvSpPr>
          <p:cNvPr id="3" name="Text Placeholder 2"/>
          <p:cNvSpPr>
            <a:spLocks noGrp="1"/>
          </p:cNvSpPr>
          <p:nvPr>
            <p:ph type="body" idx="1"/>
          </p:nvPr>
        </p:nvSpPr>
        <p:spPr>
          <a:xfrm>
            <a:off x="489002" y="2437687"/>
            <a:ext cx="3003336" cy="1194672"/>
          </a:xfrm>
        </p:spPr>
        <p:txBody>
          <a:bodyPr anchor="b"/>
          <a:lstStyle>
            <a:lvl1pPr marL="0" indent="0">
              <a:buNone/>
              <a:defRPr sz="1863" b="1"/>
            </a:lvl1pPr>
            <a:lvl2pPr marL="354970" indent="0">
              <a:buNone/>
              <a:defRPr sz="1553" b="1"/>
            </a:lvl2pPr>
            <a:lvl3pPr marL="709940" indent="0">
              <a:buNone/>
              <a:defRPr sz="1398" b="1"/>
            </a:lvl3pPr>
            <a:lvl4pPr marL="1064910" indent="0">
              <a:buNone/>
              <a:defRPr sz="1242" b="1"/>
            </a:lvl4pPr>
            <a:lvl5pPr marL="1419880" indent="0">
              <a:buNone/>
              <a:defRPr sz="1242" b="1"/>
            </a:lvl5pPr>
            <a:lvl6pPr marL="1774850" indent="0">
              <a:buNone/>
              <a:defRPr sz="1242" b="1"/>
            </a:lvl6pPr>
            <a:lvl7pPr marL="2129820" indent="0">
              <a:buNone/>
              <a:defRPr sz="1242" b="1"/>
            </a:lvl7pPr>
            <a:lvl8pPr marL="2484791" indent="0">
              <a:buNone/>
              <a:defRPr sz="1242" b="1"/>
            </a:lvl8pPr>
            <a:lvl9pPr marL="2839761" indent="0">
              <a:buNone/>
              <a:defRPr sz="1242" b="1"/>
            </a:lvl9pPr>
          </a:lstStyle>
          <a:p>
            <a:pPr lvl="0"/>
            <a:r>
              <a:rPr lang="en-GB"/>
              <a:t>Click to edit Master text styles</a:t>
            </a:r>
          </a:p>
        </p:txBody>
      </p:sp>
      <p:sp>
        <p:nvSpPr>
          <p:cNvPr id="4" name="Content Placeholder 3"/>
          <p:cNvSpPr>
            <a:spLocks noGrp="1"/>
          </p:cNvSpPr>
          <p:nvPr>
            <p:ph sz="half" idx="2"/>
          </p:nvPr>
        </p:nvSpPr>
        <p:spPr>
          <a:xfrm>
            <a:off x="489002" y="3632359"/>
            <a:ext cx="3003336" cy="534265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3594021" y="2437687"/>
            <a:ext cx="3018127" cy="1194672"/>
          </a:xfrm>
        </p:spPr>
        <p:txBody>
          <a:bodyPr anchor="b"/>
          <a:lstStyle>
            <a:lvl1pPr marL="0" indent="0">
              <a:buNone/>
              <a:defRPr sz="1863" b="1"/>
            </a:lvl1pPr>
            <a:lvl2pPr marL="354970" indent="0">
              <a:buNone/>
              <a:defRPr sz="1553" b="1"/>
            </a:lvl2pPr>
            <a:lvl3pPr marL="709940" indent="0">
              <a:buNone/>
              <a:defRPr sz="1398" b="1"/>
            </a:lvl3pPr>
            <a:lvl4pPr marL="1064910" indent="0">
              <a:buNone/>
              <a:defRPr sz="1242" b="1"/>
            </a:lvl4pPr>
            <a:lvl5pPr marL="1419880" indent="0">
              <a:buNone/>
              <a:defRPr sz="1242" b="1"/>
            </a:lvl5pPr>
            <a:lvl6pPr marL="1774850" indent="0">
              <a:buNone/>
              <a:defRPr sz="1242" b="1"/>
            </a:lvl6pPr>
            <a:lvl7pPr marL="2129820" indent="0">
              <a:buNone/>
              <a:defRPr sz="1242" b="1"/>
            </a:lvl7pPr>
            <a:lvl8pPr marL="2484791" indent="0">
              <a:buNone/>
              <a:defRPr sz="1242" b="1"/>
            </a:lvl8pPr>
            <a:lvl9pPr marL="2839761" indent="0">
              <a:buNone/>
              <a:defRPr sz="1242" b="1"/>
            </a:lvl9pPr>
          </a:lstStyle>
          <a:p>
            <a:pPr lvl="0"/>
            <a:r>
              <a:rPr lang="en-GB"/>
              <a:t>Click to edit Master text styles</a:t>
            </a:r>
          </a:p>
        </p:txBody>
      </p:sp>
      <p:sp>
        <p:nvSpPr>
          <p:cNvPr id="6" name="Content Placeholder 5"/>
          <p:cNvSpPr>
            <a:spLocks noGrp="1"/>
          </p:cNvSpPr>
          <p:nvPr>
            <p:ph sz="quarter" idx="4"/>
          </p:nvPr>
        </p:nvSpPr>
        <p:spPr>
          <a:xfrm>
            <a:off x="3594021" y="3632359"/>
            <a:ext cx="3018127" cy="534265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4CD0274-C953-5942-B995-4B5B2F80E86E}" type="datetimeFigureOut">
              <a:rPr lang="en-US" smtClean="0"/>
              <a:pPr/>
              <a:t>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091538-E707-D04C-A70E-957417380714}" type="slidenum">
              <a:rPr lang="en-US" smtClean="0"/>
              <a:pPr/>
              <a:t>‹#›</a:t>
            </a:fld>
            <a:endParaRPr lang="en-US"/>
          </a:p>
        </p:txBody>
      </p:sp>
    </p:spTree>
    <p:extLst>
      <p:ext uri="{BB962C8B-B14F-4D97-AF65-F5344CB8AC3E}">
        <p14:creationId xmlns:p14="http://schemas.microsoft.com/office/powerpoint/2010/main" xmlns="" val="2100043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4CD0274-C953-5942-B995-4B5B2F80E86E}" type="datetimeFigureOut">
              <a:rPr lang="en-US" smtClean="0"/>
              <a:pPr/>
              <a:t>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091538-E707-D04C-A70E-957417380714}" type="slidenum">
              <a:rPr lang="en-US" smtClean="0"/>
              <a:pPr/>
              <a:t>‹#›</a:t>
            </a:fld>
            <a:endParaRPr lang="en-US"/>
          </a:p>
        </p:txBody>
      </p:sp>
    </p:spTree>
    <p:extLst>
      <p:ext uri="{BB962C8B-B14F-4D97-AF65-F5344CB8AC3E}">
        <p14:creationId xmlns:p14="http://schemas.microsoft.com/office/powerpoint/2010/main" xmlns="" val="3894241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CD0274-C953-5942-B995-4B5B2F80E86E}" type="datetimeFigureOut">
              <a:rPr lang="en-US" smtClean="0"/>
              <a:pPr/>
              <a:t>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091538-E707-D04C-A70E-957417380714}" type="slidenum">
              <a:rPr lang="en-US" smtClean="0"/>
              <a:pPr/>
              <a:t>‹#›</a:t>
            </a:fld>
            <a:endParaRPr lang="en-US"/>
          </a:p>
        </p:txBody>
      </p:sp>
    </p:spTree>
    <p:extLst>
      <p:ext uri="{BB962C8B-B14F-4D97-AF65-F5344CB8AC3E}">
        <p14:creationId xmlns:p14="http://schemas.microsoft.com/office/powerpoint/2010/main" xmlns="" val="3363726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9002" y="662940"/>
            <a:ext cx="2289709" cy="2320290"/>
          </a:xfrm>
        </p:spPr>
        <p:txBody>
          <a:bodyPr anchor="b"/>
          <a:lstStyle>
            <a:lvl1pPr>
              <a:defRPr sz="2484"/>
            </a:lvl1pPr>
          </a:lstStyle>
          <a:p>
            <a:r>
              <a:rPr lang="en-GB"/>
              <a:t>Click to edit Master title style</a:t>
            </a:r>
            <a:endParaRPr lang="en-US" dirty="0"/>
          </a:p>
        </p:txBody>
      </p:sp>
      <p:sp>
        <p:nvSpPr>
          <p:cNvPr id="3" name="Content Placeholder 2"/>
          <p:cNvSpPr>
            <a:spLocks noGrp="1"/>
          </p:cNvSpPr>
          <p:nvPr>
            <p:ph idx="1"/>
          </p:nvPr>
        </p:nvSpPr>
        <p:spPr>
          <a:xfrm>
            <a:off x="3018127" y="1431769"/>
            <a:ext cx="3594021" cy="7066756"/>
          </a:xfrm>
        </p:spPr>
        <p:txBody>
          <a:bodyPr/>
          <a:lstStyle>
            <a:lvl1pPr>
              <a:defRPr sz="2484"/>
            </a:lvl1pPr>
            <a:lvl2pPr>
              <a:defRPr sz="2174"/>
            </a:lvl2pPr>
            <a:lvl3pPr>
              <a:defRPr sz="1863"/>
            </a:lvl3pPr>
            <a:lvl4pPr>
              <a:defRPr sz="1553"/>
            </a:lvl4pPr>
            <a:lvl5pPr>
              <a:defRPr sz="1553"/>
            </a:lvl5pPr>
            <a:lvl6pPr>
              <a:defRPr sz="1553"/>
            </a:lvl6pPr>
            <a:lvl7pPr>
              <a:defRPr sz="1553"/>
            </a:lvl7pPr>
            <a:lvl8pPr>
              <a:defRPr sz="1553"/>
            </a:lvl8pPr>
            <a:lvl9pPr>
              <a:defRPr sz="155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489002" y="2983230"/>
            <a:ext cx="2289709" cy="5526803"/>
          </a:xfrm>
        </p:spPr>
        <p:txBody>
          <a:bodyPr/>
          <a:lstStyle>
            <a:lvl1pPr marL="0" indent="0">
              <a:buNone/>
              <a:defRPr sz="1242"/>
            </a:lvl1pPr>
            <a:lvl2pPr marL="354970" indent="0">
              <a:buNone/>
              <a:defRPr sz="1087"/>
            </a:lvl2pPr>
            <a:lvl3pPr marL="709940" indent="0">
              <a:buNone/>
              <a:defRPr sz="932"/>
            </a:lvl3pPr>
            <a:lvl4pPr marL="1064910" indent="0">
              <a:buNone/>
              <a:defRPr sz="776"/>
            </a:lvl4pPr>
            <a:lvl5pPr marL="1419880" indent="0">
              <a:buNone/>
              <a:defRPr sz="776"/>
            </a:lvl5pPr>
            <a:lvl6pPr marL="1774850" indent="0">
              <a:buNone/>
              <a:defRPr sz="776"/>
            </a:lvl6pPr>
            <a:lvl7pPr marL="2129820" indent="0">
              <a:buNone/>
              <a:defRPr sz="776"/>
            </a:lvl7pPr>
            <a:lvl8pPr marL="2484791" indent="0">
              <a:buNone/>
              <a:defRPr sz="776"/>
            </a:lvl8pPr>
            <a:lvl9pPr marL="2839761" indent="0">
              <a:buNone/>
              <a:defRPr sz="776"/>
            </a:lvl9pPr>
          </a:lstStyle>
          <a:p>
            <a:pPr lvl="0"/>
            <a:r>
              <a:rPr lang="en-GB"/>
              <a:t>Click to edit Master text styles</a:t>
            </a:r>
          </a:p>
        </p:txBody>
      </p:sp>
      <p:sp>
        <p:nvSpPr>
          <p:cNvPr id="5" name="Date Placeholder 4"/>
          <p:cNvSpPr>
            <a:spLocks noGrp="1"/>
          </p:cNvSpPr>
          <p:nvPr>
            <p:ph type="dt" sz="half" idx="10"/>
          </p:nvPr>
        </p:nvSpPr>
        <p:spPr/>
        <p:txBody>
          <a:bodyPr/>
          <a:lstStyle/>
          <a:p>
            <a:fld id="{44CD0274-C953-5942-B995-4B5B2F80E86E}" type="datetimeFigureOut">
              <a:rPr lang="en-US" smtClean="0"/>
              <a:pPr/>
              <a:t>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091538-E707-D04C-A70E-957417380714}" type="slidenum">
              <a:rPr lang="en-US" smtClean="0"/>
              <a:pPr/>
              <a:t>‹#›</a:t>
            </a:fld>
            <a:endParaRPr lang="en-US"/>
          </a:p>
        </p:txBody>
      </p:sp>
    </p:spTree>
    <p:extLst>
      <p:ext uri="{BB962C8B-B14F-4D97-AF65-F5344CB8AC3E}">
        <p14:creationId xmlns:p14="http://schemas.microsoft.com/office/powerpoint/2010/main" xmlns="" val="1824078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9002" y="662940"/>
            <a:ext cx="2289709" cy="2320290"/>
          </a:xfrm>
        </p:spPr>
        <p:txBody>
          <a:bodyPr anchor="b"/>
          <a:lstStyle>
            <a:lvl1pPr>
              <a:defRPr sz="2484"/>
            </a:lvl1pPr>
          </a:lstStyle>
          <a:p>
            <a:r>
              <a:rPr lang="en-GB"/>
              <a:t>Click to edit Master title style</a:t>
            </a:r>
            <a:endParaRPr lang="en-US" dirty="0"/>
          </a:p>
        </p:txBody>
      </p:sp>
      <p:sp>
        <p:nvSpPr>
          <p:cNvPr id="3" name="Picture Placeholder 2"/>
          <p:cNvSpPr>
            <a:spLocks noGrp="1" noChangeAspect="1"/>
          </p:cNvSpPr>
          <p:nvPr>
            <p:ph type="pic" idx="1"/>
          </p:nvPr>
        </p:nvSpPr>
        <p:spPr>
          <a:xfrm>
            <a:off x="3018127" y="1431769"/>
            <a:ext cx="3594021" cy="7066756"/>
          </a:xfrm>
        </p:spPr>
        <p:txBody>
          <a:bodyPr anchor="t"/>
          <a:lstStyle>
            <a:lvl1pPr marL="0" indent="0">
              <a:buNone/>
              <a:defRPr sz="2484"/>
            </a:lvl1pPr>
            <a:lvl2pPr marL="354970" indent="0">
              <a:buNone/>
              <a:defRPr sz="2174"/>
            </a:lvl2pPr>
            <a:lvl3pPr marL="709940" indent="0">
              <a:buNone/>
              <a:defRPr sz="1863"/>
            </a:lvl3pPr>
            <a:lvl4pPr marL="1064910" indent="0">
              <a:buNone/>
              <a:defRPr sz="1553"/>
            </a:lvl4pPr>
            <a:lvl5pPr marL="1419880" indent="0">
              <a:buNone/>
              <a:defRPr sz="1553"/>
            </a:lvl5pPr>
            <a:lvl6pPr marL="1774850" indent="0">
              <a:buNone/>
              <a:defRPr sz="1553"/>
            </a:lvl6pPr>
            <a:lvl7pPr marL="2129820" indent="0">
              <a:buNone/>
              <a:defRPr sz="1553"/>
            </a:lvl7pPr>
            <a:lvl8pPr marL="2484791" indent="0">
              <a:buNone/>
              <a:defRPr sz="1553"/>
            </a:lvl8pPr>
            <a:lvl9pPr marL="2839761" indent="0">
              <a:buNone/>
              <a:defRPr sz="1553"/>
            </a:lvl9pPr>
          </a:lstStyle>
          <a:p>
            <a:r>
              <a:rPr lang="en-GB"/>
              <a:t>Click icon to add picture</a:t>
            </a:r>
            <a:endParaRPr lang="en-US" dirty="0"/>
          </a:p>
        </p:txBody>
      </p:sp>
      <p:sp>
        <p:nvSpPr>
          <p:cNvPr id="4" name="Text Placeholder 3"/>
          <p:cNvSpPr>
            <a:spLocks noGrp="1"/>
          </p:cNvSpPr>
          <p:nvPr>
            <p:ph type="body" sz="half" idx="2"/>
          </p:nvPr>
        </p:nvSpPr>
        <p:spPr>
          <a:xfrm>
            <a:off x="489002" y="2983230"/>
            <a:ext cx="2289709" cy="5526803"/>
          </a:xfrm>
        </p:spPr>
        <p:txBody>
          <a:bodyPr/>
          <a:lstStyle>
            <a:lvl1pPr marL="0" indent="0">
              <a:buNone/>
              <a:defRPr sz="1242"/>
            </a:lvl1pPr>
            <a:lvl2pPr marL="354970" indent="0">
              <a:buNone/>
              <a:defRPr sz="1087"/>
            </a:lvl2pPr>
            <a:lvl3pPr marL="709940" indent="0">
              <a:buNone/>
              <a:defRPr sz="932"/>
            </a:lvl3pPr>
            <a:lvl4pPr marL="1064910" indent="0">
              <a:buNone/>
              <a:defRPr sz="776"/>
            </a:lvl4pPr>
            <a:lvl5pPr marL="1419880" indent="0">
              <a:buNone/>
              <a:defRPr sz="776"/>
            </a:lvl5pPr>
            <a:lvl6pPr marL="1774850" indent="0">
              <a:buNone/>
              <a:defRPr sz="776"/>
            </a:lvl6pPr>
            <a:lvl7pPr marL="2129820" indent="0">
              <a:buNone/>
              <a:defRPr sz="776"/>
            </a:lvl7pPr>
            <a:lvl8pPr marL="2484791" indent="0">
              <a:buNone/>
              <a:defRPr sz="776"/>
            </a:lvl8pPr>
            <a:lvl9pPr marL="2839761" indent="0">
              <a:buNone/>
              <a:defRPr sz="776"/>
            </a:lvl9pPr>
          </a:lstStyle>
          <a:p>
            <a:pPr lvl="0"/>
            <a:r>
              <a:rPr lang="en-GB"/>
              <a:t>Click to edit Master text styles</a:t>
            </a:r>
          </a:p>
        </p:txBody>
      </p:sp>
      <p:sp>
        <p:nvSpPr>
          <p:cNvPr id="5" name="Date Placeholder 4"/>
          <p:cNvSpPr>
            <a:spLocks noGrp="1"/>
          </p:cNvSpPr>
          <p:nvPr>
            <p:ph type="dt" sz="half" idx="10"/>
          </p:nvPr>
        </p:nvSpPr>
        <p:spPr/>
        <p:txBody>
          <a:bodyPr/>
          <a:lstStyle/>
          <a:p>
            <a:fld id="{44CD0274-C953-5942-B995-4B5B2F80E86E}" type="datetimeFigureOut">
              <a:rPr lang="en-US" smtClean="0"/>
              <a:pPr/>
              <a:t>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091538-E707-D04C-A70E-957417380714}" type="slidenum">
              <a:rPr lang="en-US" smtClean="0"/>
              <a:pPr/>
              <a:t>‹#›</a:t>
            </a:fld>
            <a:endParaRPr lang="en-US"/>
          </a:p>
        </p:txBody>
      </p:sp>
    </p:spTree>
    <p:extLst>
      <p:ext uri="{BB962C8B-B14F-4D97-AF65-F5344CB8AC3E}">
        <p14:creationId xmlns:p14="http://schemas.microsoft.com/office/powerpoint/2010/main" xmlns="" val="2721664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8077" y="529434"/>
            <a:ext cx="6123146" cy="1922066"/>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488077" y="2647156"/>
            <a:ext cx="6123146" cy="630944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488077" y="9216710"/>
            <a:ext cx="1597343" cy="529431"/>
          </a:xfrm>
          <a:prstGeom prst="rect">
            <a:avLst/>
          </a:prstGeom>
        </p:spPr>
        <p:txBody>
          <a:bodyPr vert="horz" lIns="91440" tIns="45720" rIns="91440" bIns="45720" rtlCol="0" anchor="ctr"/>
          <a:lstStyle>
            <a:lvl1pPr algn="l">
              <a:defRPr sz="932">
                <a:solidFill>
                  <a:schemeClr val="tx1">
                    <a:tint val="75000"/>
                  </a:schemeClr>
                </a:solidFill>
              </a:defRPr>
            </a:lvl1pPr>
          </a:lstStyle>
          <a:p>
            <a:fld id="{44CD0274-C953-5942-B995-4B5B2F80E86E}" type="datetimeFigureOut">
              <a:rPr lang="en-US" smtClean="0"/>
              <a:pPr/>
              <a:t>2/2/2022</a:t>
            </a:fld>
            <a:endParaRPr lang="en-US"/>
          </a:p>
        </p:txBody>
      </p:sp>
      <p:sp>
        <p:nvSpPr>
          <p:cNvPr id="5" name="Footer Placeholder 4"/>
          <p:cNvSpPr>
            <a:spLocks noGrp="1"/>
          </p:cNvSpPr>
          <p:nvPr>
            <p:ph type="ftr" sz="quarter" idx="3"/>
          </p:nvPr>
        </p:nvSpPr>
        <p:spPr>
          <a:xfrm>
            <a:off x="2351643" y="9216710"/>
            <a:ext cx="2396014" cy="529431"/>
          </a:xfrm>
          <a:prstGeom prst="rect">
            <a:avLst/>
          </a:prstGeom>
        </p:spPr>
        <p:txBody>
          <a:bodyPr vert="horz" lIns="91440" tIns="45720" rIns="91440" bIns="45720" rtlCol="0" anchor="ctr"/>
          <a:lstStyle>
            <a:lvl1pPr algn="ctr">
              <a:defRPr sz="932">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013880" y="9216710"/>
            <a:ext cx="1597343" cy="529431"/>
          </a:xfrm>
          <a:prstGeom prst="rect">
            <a:avLst/>
          </a:prstGeom>
        </p:spPr>
        <p:txBody>
          <a:bodyPr vert="horz" lIns="91440" tIns="45720" rIns="91440" bIns="45720" rtlCol="0" anchor="ctr"/>
          <a:lstStyle>
            <a:lvl1pPr algn="r">
              <a:defRPr sz="932">
                <a:solidFill>
                  <a:schemeClr val="tx1">
                    <a:tint val="75000"/>
                  </a:schemeClr>
                </a:solidFill>
              </a:defRPr>
            </a:lvl1pPr>
          </a:lstStyle>
          <a:p>
            <a:fld id="{4D091538-E707-D04C-A70E-957417380714}" type="slidenum">
              <a:rPr lang="en-US" smtClean="0"/>
              <a:pPr/>
              <a:t>‹#›</a:t>
            </a:fld>
            <a:endParaRPr lang="en-US"/>
          </a:p>
        </p:txBody>
      </p:sp>
    </p:spTree>
    <p:extLst>
      <p:ext uri="{BB962C8B-B14F-4D97-AF65-F5344CB8AC3E}">
        <p14:creationId xmlns:p14="http://schemas.microsoft.com/office/powerpoint/2010/main" xmlns="" val="3765129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09940" rtl="0" eaLnBrk="1" latinLnBrk="0" hangingPunct="1">
        <a:lnSpc>
          <a:spcPct val="90000"/>
        </a:lnSpc>
        <a:spcBef>
          <a:spcPct val="0"/>
        </a:spcBef>
        <a:buNone/>
        <a:defRPr sz="3416" kern="1200">
          <a:solidFill>
            <a:schemeClr val="tx1"/>
          </a:solidFill>
          <a:latin typeface="+mj-lt"/>
          <a:ea typeface="+mj-ea"/>
          <a:cs typeface="+mj-cs"/>
        </a:defRPr>
      </a:lvl1pPr>
    </p:titleStyle>
    <p:bodyStyle>
      <a:lvl1pPr marL="177485" indent="-177485" algn="l" defTabSz="709940" rtl="0" eaLnBrk="1" latinLnBrk="0" hangingPunct="1">
        <a:lnSpc>
          <a:spcPct val="90000"/>
        </a:lnSpc>
        <a:spcBef>
          <a:spcPts val="776"/>
        </a:spcBef>
        <a:buFont typeface="Arial" panose="020B0604020202020204" pitchFamily="34" charset="0"/>
        <a:buChar char="•"/>
        <a:defRPr sz="2174" kern="1200">
          <a:solidFill>
            <a:schemeClr val="tx1"/>
          </a:solidFill>
          <a:latin typeface="+mn-lt"/>
          <a:ea typeface="+mn-ea"/>
          <a:cs typeface="+mn-cs"/>
        </a:defRPr>
      </a:lvl1pPr>
      <a:lvl2pPr marL="532455" indent="-177485" algn="l" defTabSz="709940" rtl="0" eaLnBrk="1" latinLnBrk="0" hangingPunct="1">
        <a:lnSpc>
          <a:spcPct val="90000"/>
        </a:lnSpc>
        <a:spcBef>
          <a:spcPts val="388"/>
        </a:spcBef>
        <a:buFont typeface="Arial" panose="020B0604020202020204" pitchFamily="34" charset="0"/>
        <a:buChar char="•"/>
        <a:defRPr sz="1863" kern="1200">
          <a:solidFill>
            <a:schemeClr val="tx1"/>
          </a:solidFill>
          <a:latin typeface="+mn-lt"/>
          <a:ea typeface="+mn-ea"/>
          <a:cs typeface="+mn-cs"/>
        </a:defRPr>
      </a:lvl2pPr>
      <a:lvl3pPr marL="887425" indent="-177485" algn="l" defTabSz="709940" rtl="0" eaLnBrk="1" latinLnBrk="0" hangingPunct="1">
        <a:lnSpc>
          <a:spcPct val="90000"/>
        </a:lnSpc>
        <a:spcBef>
          <a:spcPts val="388"/>
        </a:spcBef>
        <a:buFont typeface="Arial" panose="020B0604020202020204" pitchFamily="34" charset="0"/>
        <a:buChar char="•"/>
        <a:defRPr sz="1553" kern="1200">
          <a:solidFill>
            <a:schemeClr val="tx1"/>
          </a:solidFill>
          <a:latin typeface="+mn-lt"/>
          <a:ea typeface="+mn-ea"/>
          <a:cs typeface="+mn-cs"/>
        </a:defRPr>
      </a:lvl3pPr>
      <a:lvl4pPr marL="1242395" indent="-177485" algn="l" defTabSz="709940"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4pPr>
      <a:lvl5pPr marL="1597365" indent="-177485" algn="l" defTabSz="709940"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5pPr>
      <a:lvl6pPr marL="1952335" indent="-177485" algn="l" defTabSz="709940"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6pPr>
      <a:lvl7pPr marL="2307306" indent="-177485" algn="l" defTabSz="709940"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7pPr>
      <a:lvl8pPr marL="2662276" indent="-177485" algn="l" defTabSz="709940"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8pPr>
      <a:lvl9pPr marL="3017246" indent="-177485" algn="l" defTabSz="709940"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9pPr>
    </p:bodyStyle>
    <p:otherStyle>
      <a:defPPr>
        <a:defRPr lang="en-US"/>
      </a:defPPr>
      <a:lvl1pPr marL="0" algn="l" defTabSz="709940" rtl="0" eaLnBrk="1" latinLnBrk="0" hangingPunct="1">
        <a:defRPr sz="1398" kern="1200">
          <a:solidFill>
            <a:schemeClr val="tx1"/>
          </a:solidFill>
          <a:latin typeface="+mn-lt"/>
          <a:ea typeface="+mn-ea"/>
          <a:cs typeface="+mn-cs"/>
        </a:defRPr>
      </a:lvl1pPr>
      <a:lvl2pPr marL="354970" algn="l" defTabSz="709940" rtl="0" eaLnBrk="1" latinLnBrk="0" hangingPunct="1">
        <a:defRPr sz="1398" kern="1200">
          <a:solidFill>
            <a:schemeClr val="tx1"/>
          </a:solidFill>
          <a:latin typeface="+mn-lt"/>
          <a:ea typeface="+mn-ea"/>
          <a:cs typeface="+mn-cs"/>
        </a:defRPr>
      </a:lvl2pPr>
      <a:lvl3pPr marL="709940" algn="l" defTabSz="709940" rtl="0" eaLnBrk="1" latinLnBrk="0" hangingPunct="1">
        <a:defRPr sz="1398" kern="1200">
          <a:solidFill>
            <a:schemeClr val="tx1"/>
          </a:solidFill>
          <a:latin typeface="+mn-lt"/>
          <a:ea typeface="+mn-ea"/>
          <a:cs typeface="+mn-cs"/>
        </a:defRPr>
      </a:lvl3pPr>
      <a:lvl4pPr marL="1064910" algn="l" defTabSz="709940" rtl="0" eaLnBrk="1" latinLnBrk="0" hangingPunct="1">
        <a:defRPr sz="1398" kern="1200">
          <a:solidFill>
            <a:schemeClr val="tx1"/>
          </a:solidFill>
          <a:latin typeface="+mn-lt"/>
          <a:ea typeface="+mn-ea"/>
          <a:cs typeface="+mn-cs"/>
        </a:defRPr>
      </a:lvl4pPr>
      <a:lvl5pPr marL="1419880" algn="l" defTabSz="709940" rtl="0" eaLnBrk="1" latinLnBrk="0" hangingPunct="1">
        <a:defRPr sz="1398" kern="1200">
          <a:solidFill>
            <a:schemeClr val="tx1"/>
          </a:solidFill>
          <a:latin typeface="+mn-lt"/>
          <a:ea typeface="+mn-ea"/>
          <a:cs typeface="+mn-cs"/>
        </a:defRPr>
      </a:lvl5pPr>
      <a:lvl6pPr marL="1774850" algn="l" defTabSz="709940" rtl="0" eaLnBrk="1" latinLnBrk="0" hangingPunct="1">
        <a:defRPr sz="1398" kern="1200">
          <a:solidFill>
            <a:schemeClr val="tx1"/>
          </a:solidFill>
          <a:latin typeface="+mn-lt"/>
          <a:ea typeface="+mn-ea"/>
          <a:cs typeface="+mn-cs"/>
        </a:defRPr>
      </a:lvl6pPr>
      <a:lvl7pPr marL="2129820" algn="l" defTabSz="709940" rtl="0" eaLnBrk="1" latinLnBrk="0" hangingPunct="1">
        <a:defRPr sz="1398" kern="1200">
          <a:solidFill>
            <a:schemeClr val="tx1"/>
          </a:solidFill>
          <a:latin typeface="+mn-lt"/>
          <a:ea typeface="+mn-ea"/>
          <a:cs typeface="+mn-cs"/>
        </a:defRPr>
      </a:lvl7pPr>
      <a:lvl8pPr marL="2484791" algn="l" defTabSz="709940" rtl="0" eaLnBrk="1" latinLnBrk="0" hangingPunct="1">
        <a:defRPr sz="1398" kern="1200">
          <a:solidFill>
            <a:schemeClr val="tx1"/>
          </a:solidFill>
          <a:latin typeface="+mn-lt"/>
          <a:ea typeface="+mn-ea"/>
          <a:cs typeface="+mn-cs"/>
        </a:defRPr>
      </a:lvl8pPr>
      <a:lvl9pPr marL="2839761" algn="l" defTabSz="709940" rtl="0" eaLnBrk="1" latinLnBrk="0" hangingPunct="1">
        <a:defRPr sz="13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saurabh@genomeindia.org"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customXml" Target="../ink/ink7.xml"/><Relationship Id="rId26" Type="http://schemas.openxmlformats.org/officeDocument/2006/relationships/customXml" Target="../ink/ink14.xml"/><Relationship Id="rId3" Type="http://schemas.openxmlformats.org/officeDocument/2006/relationships/image" Target="../media/image7.png"/><Relationship Id="rId21" Type="http://schemas.openxmlformats.org/officeDocument/2006/relationships/customXml" Target="../ink/ink9.xml"/><Relationship Id="rId34" Type="http://schemas.openxmlformats.org/officeDocument/2006/relationships/customXml" Target="../ink/ink21.xml"/><Relationship Id="rId7" Type="http://schemas.openxmlformats.org/officeDocument/2006/relationships/image" Target="../media/image10.png"/><Relationship Id="rId12" Type="http://schemas.openxmlformats.org/officeDocument/2006/relationships/customXml" Target="../ink/ink2.xml"/><Relationship Id="rId17" Type="http://schemas.openxmlformats.org/officeDocument/2006/relationships/customXml" Target="../ink/ink6.xml"/><Relationship Id="rId25" Type="http://schemas.openxmlformats.org/officeDocument/2006/relationships/customXml" Target="../ink/ink13.xml"/><Relationship Id="rId33" Type="http://schemas.openxmlformats.org/officeDocument/2006/relationships/customXml" Target="../ink/ink20.xml"/><Relationship Id="rId38" Type="http://schemas.openxmlformats.org/officeDocument/2006/relationships/customXml" Target="../ink/ink25.xml"/><Relationship Id="rId2" Type="http://schemas.openxmlformats.org/officeDocument/2006/relationships/image" Target="../media/image6.png"/><Relationship Id="rId16" Type="http://schemas.openxmlformats.org/officeDocument/2006/relationships/customXml" Target="../ink/ink5.xml"/><Relationship Id="rId20" Type="http://schemas.openxmlformats.org/officeDocument/2006/relationships/customXml" Target="../ink/ink8.xml"/><Relationship Id="rId29" Type="http://schemas.openxmlformats.org/officeDocument/2006/relationships/customXml" Target="../ink/ink17.xml"/><Relationship Id="rId1" Type="http://schemas.openxmlformats.org/officeDocument/2006/relationships/slideLayout" Target="../slideLayouts/slideLayout1.xml"/><Relationship Id="rId6" Type="http://schemas.openxmlformats.org/officeDocument/2006/relationships/customXml" Target="../ink/ink1.xml"/><Relationship Id="rId24" Type="http://schemas.openxmlformats.org/officeDocument/2006/relationships/customXml" Target="../ink/ink12.xml"/><Relationship Id="rId32" Type="http://schemas.openxmlformats.org/officeDocument/2006/relationships/customXml" Target="../ink/ink19.xml"/><Relationship Id="rId37" Type="http://schemas.openxmlformats.org/officeDocument/2006/relationships/customXml" Target="../ink/ink24.xml"/><Relationship Id="rId5" Type="http://schemas.openxmlformats.org/officeDocument/2006/relationships/image" Target="../media/image9.emf"/><Relationship Id="rId15" Type="http://schemas.openxmlformats.org/officeDocument/2006/relationships/customXml" Target="../ink/ink4.xml"/><Relationship Id="rId23" Type="http://schemas.openxmlformats.org/officeDocument/2006/relationships/customXml" Target="../ink/ink11.xml"/><Relationship Id="rId28" Type="http://schemas.openxmlformats.org/officeDocument/2006/relationships/customXml" Target="../ink/ink16.xml"/><Relationship Id="rId36" Type="http://schemas.openxmlformats.org/officeDocument/2006/relationships/customXml" Target="../ink/ink23.xml"/><Relationship Id="rId19" Type="http://schemas.openxmlformats.org/officeDocument/2006/relationships/image" Target="../media/image12.png"/><Relationship Id="rId31" Type="http://schemas.openxmlformats.org/officeDocument/2006/relationships/customXml" Target="../ink/ink18.xml"/><Relationship Id="rId4" Type="http://schemas.openxmlformats.org/officeDocument/2006/relationships/image" Target="../media/image8.png"/><Relationship Id="rId14" Type="http://schemas.openxmlformats.org/officeDocument/2006/relationships/customXml" Target="../ink/ink3.xml"/><Relationship Id="rId22" Type="http://schemas.openxmlformats.org/officeDocument/2006/relationships/customXml" Target="../ink/ink10.xml"/><Relationship Id="rId27" Type="http://schemas.openxmlformats.org/officeDocument/2006/relationships/customXml" Target="../ink/ink15.xml"/><Relationship Id="rId30" Type="http://schemas.openxmlformats.org/officeDocument/2006/relationships/image" Target="../media/image13.png"/><Relationship Id="rId35" Type="http://schemas.openxmlformats.org/officeDocument/2006/relationships/customXml" Target="../ink/ink22.xml"/></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7.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EEFBDC1E-BAF4-D840-83DE-2C513C0786A3}"/>
              </a:ext>
            </a:extLst>
          </p:cNvPr>
          <p:cNvSpPr/>
          <p:nvPr/>
        </p:nvSpPr>
        <p:spPr>
          <a:xfrm>
            <a:off x="199764" y="865085"/>
            <a:ext cx="6699772" cy="7821437"/>
          </a:xfrm>
          <a:prstGeom prst="rect">
            <a:avLst/>
          </a:prstGeom>
        </p:spPr>
        <p:txBody>
          <a:bodyPr wrap="square">
            <a:spAutoFit/>
          </a:bodyPr>
          <a:lstStyle/>
          <a:p>
            <a:pPr>
              <a:lnSpc>
                <a:spcPct val="150000"/>
              </a:lnSpc>
            </a:pPr>
            <a:r>
              <a:rPr lang="en-IN" b="1" dirty="0"/>
              <a:t>Title: </a:t>
            </a:r>
            <a:r>
              <a:rPr lang="en-US" dirty="0"/>
              <a:t>Delineating the tissue-mediated drought stress governed tuning of conserved miR408 and its targets in rice </a:t>
            </a:r>
            <a:endParaRPr lang="en-IN" dirty="0"/>
          </a:p>
          <a:p>
            <a:pPr>
              <a:lnSpc>
                <a:spcPct val="150000"/>
              </a:lnSpc>
            </a:pPr>
            <a:r>
              <a:rPr lang="en-US" dirty="0"/>
              <a:t>Sonia </a:t>
            </a:r>
            <a:r>
              <a:rPr lang="en-US" dirty="0" err="1"/>
              <a:t>Balyan</a:t>
            </a:r>
            <a:r>
              <a:rPr lang="en-US" dirty="0"/>
              <a:t>, Shivani </a:t>
            </a:r>
            <a:r>
              <a:rPr lang="en-US" dirty="0" err="1"/>
              <a:t>Kansal</a:t>
            </a:r>
            <a:r>
              <a:rPr lang="en-US" dirty="0"/>
              <a:t>, </a:t>
            </a:r>
            <a:r>
              <a:rPr lang="en-US" dirty="0" err="1"/>
              <a:t>Ringyao</a:t>
            </a:r>
            <a:r>
              <a:rPr lang="en-US" dirty="0"/>
              <a:t> </a:t>
            </a:r>
            <a:r>
              <a:rPr lang="en-US" dirty="0" err="1"/>
              <a:t>Jajo</a:t>
            </a:r>
            <a:r>
              <a:rPr lang="en-US" dirty="0"/>
              <a:t>, </a:t>
            </a:r>
            <a:r>
              <a:rPr lang="en-US" dirty="0" err="1"/>
              <a:t>Pratyush</a:t>
            </a:r>
            <a:r>
              <a:rPr lang="en-US" dirty="0"/>
              <a:t> Rajiv </a:t>
            </a:r>
            <a:r>
              <a:rPr lang="en-US" dirty="0" err="1"/>
              <a:t>Behere</a:t>
            </a:r>
            <a:r>
              <a:rPr lang="en-US" dirty="0"/>
              <a:t>, </a:t>
            </a:r>
            <a:r>
              <a:rPr lang="en-US" dirty="0" err="1"/>
              <a:t>Rishika</a:t>
            </a:r>
            <a:r>
              <a:rPr lang="en-US" dirty="0"/>
              <a:t> Chatterjee and Saurabh Raghuvanshi*</a:t>
            </a:r>
            <a:endParaRPr lang="en-IN" dirty="0"/>
          </a:p>
          <a:p>
            <a:pPr>
              <a:lnSpc>
                <a:spcPct val="150000"/>
              </a:lnSpc>
            </a:pPr>
            <a:r>
              <a:rPr lang="en-US" dirty="0"/>
              <a:t> </a:t>
            </a:r>
            <a:endParaRPr lang="en-IN" dirty="0"/>
          </a:p>
          <a:p>
            <a:pPr>
              <a:lnSpc>
                <a:spcPct val="150000"/>
              </a:lnSpc>
            </a:pPr>
            <a:r>
              <a:rPr lang="en-IN" b="1" dirty="0"/>
              <a:t>All Author Affiliations:</a:t>
            </a:r>
            <a:endParaRPr lang="en-IN" dirty="0"/>
          </a:p>
          <a:p>
            <a:pPr>
              <a:lnSpc>
                <a:spcPct val="150000"/>
              </a:lnSpc>
            </a:pPr>
            <a:r>
              <a:rPr lang="en-IN" dirty="0"/>
              <a:t>Department of Plant Molecular Biology, University of Delhi South Campus</a:t>
            </a:r>
          </a:p>
          <a:p>
            <a:pPr>
              <a:lnSpc>
                <a:spcPct val="150000"/>
              </a:lnSpc>
            </a:pPr>
            <a:r>
              <a:rPr lang="en-IN" dirty="0"/>
              <a:t>New Delhi 110021, India</a:t>
            </a:r>
          </a:p>
          <a:p>
            <a:pPr>
              <a:lnSpc>
                <a:spcPct val="150000"/>
              </a:lnSpc>
            </a:pPr>
            <a:r>
              <a:rPr lang="en-IN" dirty="0"/>
              <a:t> </a:t>
            </a:r>
          </a:p>
          <a:p>
            <a:pPr>
              <a:lnSpc>
                <a:spcPct val="150000"/>
              </a:lnSpc>
            </a:pPr>
            <a:r>
              <a:rPr lang="en-IN" b="1" dirty="0"/>
              <a:t>*Corresponding author:</a:t>
            </a:r>
            <a:endParaRPr lang="en-IN" dirty="0"/>
          </a:p>
          <a:p>
            <a:pPr>
              <a:lnSpc>
                <a:spcPct val="150000"/>
              </a:lnSpc>
            </a:pPr>
            <a:r>
              <a:rPr lang="en-IN" dirty="0" err="1"/>
              <a:t>Dr.</a:t>
            </a:r>
            <a:r>
              <a:rPr lang="en-IN" dirty="0"/>
              <a:t> Saurabh Raghuvanshi</a:t>
            </a:r>
          </a:p>
          <a:p>
            <a:pPr>
              <a:lnSpc>
                <a:spcPct val="150000"/>
              </a:lnSpc>
            </a:pPr>
            <a:r>
              <a:rPr lang="en-IN" dirty="0"/>
              <a:t>Professor</a:t>
            </a:r>
          </a:p>
          <a:p>
            <a:pPr>
              <a:lnSpc>
                <a:spcPct val="150000"/>
              </a:lnSpc>
            </a:pPr>
            <a:r>
              <a:rPr lang="en-IN" dirty="0"/>
              <a:t>Department of Plant Molecular Biology, University of Delhi South Campus</a:t>
            </a:r>
          </a:p>
          <a:p>
            <a:pPr>
              <a:lnSpc>
                <a:spcPct val="150000"/>
              </a:lnSpc>
            </a:pPr>
            <a:r>
              <a:rPr lang="en-IN" dirty="0"/>
              <a:t>New Delhi 110021</a:t>
            </a:r>
          </a:p>
          <a:p>
            <a:pPr>
              <a:lnSpc>
                <a:spcPct val="150000"/>
              </a:lnSpc>
            </a:pPr>
            <a:r>
              <a:rPr lang="en-IN" dirty="0"/>
              <a:t>Email: </a:t>
            </a:r>
            <a:r>
              <a:rPr lang="en-IN" u="sng" dirty="0">
                <a:hlinkClick r:id="rId2"/>
              </a:rPr>
              <a:t>saurabh@genomeindia.org</a:t>
            </a:r>
            <a:endParaRPr lang="en-IN" dirty="0"/>
          </a:p>
          <a:p>
            <a:pPr>
              <a:lnSpc>
                <a:spcPct val="150000"/>
              </a:lnSpc>
            </a:pPr>
            <a:r>
              <a:rPr lang="en-IN" dirty="0"/>
              <a:t>Phone: +91 9811574152</a:t>
            </a:r>
          </a:p>
          <a:p>
            <a:pPr>
              <a:lnSpc>
                <a:spcPct val="150000"/>
              </a:lnSpc>
            </a:pPr>
            <a:endParaRPr lang="en-US" sz="1200" dirty="0">
              <a:latin typeface="Helvetica" pitchFamily="2" charset="0"/>
            </a:endParaRPr>
          </a:p>
        </p:txBody>
      </p:sp>
      <p:sp>
        <p:nvSpPr>
          <p:cNvPr id="2" name="TextBox 1">
            <a:extLst>
              <a:ext uri="{FF2B5EF4-FFF2-40B4-BE49-F238E27FC236}">
                <a16:creationId xmlns:a16="http://schemas.microsoft.com/office/drawing/2014/main" xmlns="" id="{F858D461-D929-F343-B2B9-D3F6E9CA559E}"/>
              </a:ext>
            </a:extLst>
          </p:cNvPr>
          <p:cNvSpPr txBox="1"/>
          <p:nvPr/>
        </p:nvSpPr>
        <p:spPr>
          <a:xfrm>
            <a:off x="2298700" y="292100"/>
            <a:ext cx="2123017" cy="369332"/>
          </a:xfrm>
          <a:prstGeom prst="rect">
            <a:avLst/>
          </a:prstGeom>
          <a:noFill/>
        </p:spPr>
        <p:txBody>
          <a:bodyPr wrap="none" rtlCol="0">
            <a:spAutoFit/>
          </a:bodyPr>
          <a:lstStyle/>
          <a:p>
            <a:r>
              <a:rPr lang="en-US" b="1" dirty="0"/>
              <a:t>Supplementary data</a:t>
            </a:r>
          </a:p>
        </p:txBody>
      </p:sp>
    </p:spTree>
    <p:extLst>
      <p:ext uri="{BB962C8B-B14F-4D97-AF65-F5344CB8AC3E}">
        <p14:creationId xmlns:p14="http://schemas.microsoft.com/office/powerpoint/2010/main" xmlns="" val="1612210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FA10D21-6976-1A4F-9785-D66AAD8E1DC1}"/>
              </a:ext>
            </a:extLst>
          </p:cNvPr>
          <p:cNvPicPr>
            <a:picLocks noChangeAspect="1"/>
          </p:cNvPicPr>
          <p:nvPr/>
        </p:nvPicPr>
        <p:blipFill rotWithShape="1">
          <a:blip r:embed="rId2"/>
          <a:srcRect t="6400" r="75354" b="9146"/>
          <a:stretch/>
        </p:blipFill>
        <p:spPr>
          <a:xfrm>
            <a:off x="2634195" y="131915"/>
            <a:ext cx="1830910" cy="8119037"/>
          </a:xfrm>
          <a:prstGeom prst="rect">
            <a:avLst/>
          </a:prstGeom>
        </p:spPr>
      </p:pic>
      <p:sp>
        <p:nvSpPr>
          <p:cNvPr id="2" name="TextBox 1">
            <a:extLst>
              <a:ext uri="{FF2B5EF4-FFF2-40B4-BE49-F238E27FC236}">
                <a16:creationId xmlns:a16="http://schemas.microsoft.com/office/drawing/2014/main" xmlns="" id="{53D8DE9C-C702-6740-B9F0-E5D7A8806144}"/>
              </a:ext>
            </a:extLst>
          </p:cNvPr>
          <p:cNvSpPr txBox="1"/>
          <p:nvPr/>
        </p:nvSpPr>
        <p:spPr>
          <a:xfrm>
            <a:off x="331917" y="8358220"/>
            <a:ext cx="6437827" cy="1084920"/>
          </a:xfrm>
          <a:prstGeom prst="rect">
            <a:avLst/>
          </a:prstGeom>
          <a:noFill/>
        </p:spPr>
        <p:txBody>
          <a:bodyPr wrap="square" rtlCol="0">
            <a:spAutoFit/>
          </a:bodyPr>
          <a:lstStyle/>
          <a:p>
            <a:pPr algn="just"/>
            <a:r>
              <a:rPr lang="en-US" sz="1242" b="1" dirty="0"/>
              <a:t>Figure S1. The phylogenetic conservation of miR408 family in plants. (a) </a:t>
            </a:r>
            <a:r>
              <a:rPr lang="en-US" sz="1242" dirty="0"/>
              <a:t>The conservation of miR408 across diverse plant species adapted from database </a:t>
            </a:r>
            <a:r>
              <a:rPr lang="en-US" sz="1242" dirty="0" err="1"/>
              <a:t>PmiREN</a:t>
            </a:r>
            <a:r>
              <a:rPr lang="en-US" sz="1242" dirty="0"/>
              <a:t>. The species highlighted in green have annotated miR408. </a:t>
            </a:r>
            <a:r>
              <a:rPr lang="en-US" sz="1242" b="1" dirty="0"/>
              <a:t>(b) </a:t>
            </a:r>
            <a:r>
              <a:rPr lang="en-US" sz="1242" dirty="0"/>
              <a:t>The sequence comparison of annotated miR408 in different plant species (n=97). The differences are highlighted in pink color.  The conservation is depicted as bars and consensus logo. </a:t>
            </a:r>
          </a:p>
        </p:txBody>
      </p:sp>
      <p:pic>
        <p:nvPicPr>
          <p:cNvPr id="4" name="Picture 3">
            <a:extLst>
              <a:ext uri="{FF2B5EF4-FFF2-40B4-BE49-F238E27FC236}">
                <a16:creationId xmlns:a16="http://schemas.microsoft.com/office/drawing/2014/main" xmlns="" id="{CE752E2C-4D08-4548-828F-20BC30603384}"/>
              </a:ext>
            </a:extLst>
          </p:cNvPr>
          <p:cNvPicPr>
            <a:picLocks noChangeAspect="1"/>
          </p:cNvPicPr>
          <p:nvPr/>
        </p:nvPicPr>
        <p:blipFill rotWithShape="1">
          <a:blip r:embed="rId3"/>
          <a:srcRect b="27792"/>
          <a:stretch/>
        </p:blipFill>
        <p:spPr>
          <a:xfrm>
            <a:off x="797787" y="349821"/>
            <a:ext cx="1681828" cy="7683226"/>
          </a:xfrm>
          <a:prstGeom prst="rect">
            <a:avLst/>
          </a:prstGeom>
        </p:spPr>
      </p:pic>
      <p:sp>
        <p:nvSpPr>
          <p:cNvPr id="5" name="TextBox 4">
            <a:extLst>
              <a:ext uri="{FF2B5EF4-FFF2-40B4-BE49-F238E27FC236}">
                <a16:creationId xmlns:a16="http://schemas.microsoft.com/office/drawing/2014/main" xmlns="" id="{07C205FA-3994-3844-89F4-B2323EAE24F5}"/>
              </a:ext>
            </a:extLst>
          </p:cNvPr>
          <p:cNvSpPr txBox="1"/>
          <p:nvPr/>
        </p:nvSpPr>
        <p:spPr>
          <a:xfrm>
            <a:off x="331917" y="349821"/>
            <a:ext cx="308982" cy="392351"/>
          </a:xfrm>
          <a:prstGeom prst="rect">
            <a:avLst/>
          </a:prstGeom>
          <a:noFill/>
        </p:spPr>
        <p:txBody>
          <a:bodyPr wrap="none" rtlCol="0">
            <a:spAutoFit/>
          </a:bodyPr>
          <a:lstStyle/>
          <a:p>
            <a:r>
              <a:rPr lang="en-US" sz="1863" dirty="0"/>
              <a:t>a</a:t>
            </a:r>
          </a:p>
        </p:txBody>
      </p:sp>
      <p:sp>
        <p:nvSpPr>
          <p:cNvPr id="6" name="TextBox 5">
            <a:extLst>
              <a:ext uri="{FF2B5EF4-FFF2-40B4-BE49-F238E27FC236}">
                <a16:creationId xmlns:a16="http://schemas.microsoft.com/office/drawing/2014/main" xmlns="" id="{DBACDEA2-D722-B141-897D-B5A95BA7F529}"/>
              </a:ext>
            </a:extLst>
          </p:cNvPr>
          <p:cNvSpPr txBox="1"/>
          <p:nvPr/>
        </p:nvSpPr>
        <p:spPr>
          <a:xfrm>
            <a:off x="2634194" y="349821"/>
            <a:ext cx="320597" cy="392351"/>
          </a:xfrm>
          <a:prstGeom prst="rect">
            <a:avLst/>
          </a:prstGeom>
          <a:noFill/>
        </p:spPr>
        <p:txBody>
          <a:bodyPr wrap="none" rtlCol="0">
            <a:spAutoFit/>
          </a:bodyPr>
          <a:lstStyle/>
          <a:p>
            <a:r>
              <a:rPr lang="en-US" sz="1863" dirty="0"/>
              <a:t>b</a:t>
            </a:r>
          </a:p>
        </p:txBody>
      </p:sp>
    </p:spTree>
    <p:extLst>
      <p:ext uri="{BB962C8B-B14F-4D97-AF65-F5344CB8AC3E}">
        <p14:creationId xmlns:p14="http://schemas.microsoft.com/office/powerpoint/2010/main" xmlns="" val="1156063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39F1FE4-6B46-DD4F-9FD7-4BE3C56E1F50}"/>
              </a:ext>
            </a:extLst>
          </p:cNvPr>
          <p:cNvPicPr>
            <a:picLocks noChangeAspect="1"/>
          </p:cNvPicPr>
          <p:nvPr/>
        </p:nvPicPr>
        <p:blipFill>
          <a:blip r:embed="rId2"/>
          <a:stretch>
            <a:fillRect/>
          </a:stretch>
        </p:blipFill>
        <p:spPr>
          <a:xfrm>
            <a:off x="234098" y="496632"/>
            <a:ext cx="6331344" cy="5513597"/>
          </a:xfrm>
          <a:prstGeom prst="rect">
            <a:avLst/>
          </a:prstGeom>
        </p:spPr>
      </p:pic>
      <p:sp>
        <p:nvSpPr>
          <p:cNvPr id="4" name="TextBox 3">
            <a:extLst>
              <a:ext uri="{FF2B5EF4-FFF2-40B4-BE49-F238E27FC236}">
                <a16:creationId xmlns:a16="http://schemas.microsoft.com/office/drawing/2014/main" xmlns="" id="{B1330597-4DDB-1440-A66B-65D8F199EFD0}"/>
              </a:ext>
            </a:extLst>
          </p:cNvPr>
          <p:cNvSpPr txBox="1"/>
          <p:nvPr/>
        </p:nvSpPr>
        <p:spPr>
          <a:xfrm>
            <a:off x="234098" y="6304405"/>
            <a:ext cx="6331344" cy="689185"/>
          </a:xfrm>
          <a:prstGeom prst="rect">
            <a:avLst/>
          </a:prstGeom>
          <a:noFill/>
        </p:spPr>
        <p:txBody>
          <a:bodyPr wrap="square" rtlCol="0">
            <a:spAutoFit/>
          </a:bodyPr>
          <a:lstStyle/>
          <a:p>
            <a:pPr algn="just"/>
            <a:r>
              <a:rPr lang="en-US" sz="1242" b="1" dirty="0"/>
              <a:t>Figure S2. The sequence alignment of MIR408 in plants</a:t>
            </a:r>
            <a:r>
              <a:rPr lang="en-US" sz="1242" dirty="0"/>
              <a:t>. The sequence comparison of annotated MIR408 in different plant species using alignment tool of CLC genomics (version 9). The conservation and differences or gaps are highlighted in blue and pink color respectively.</a:t>
            </a:r>
          </a:p>
        </p:txBody>
      </p:sp>
      <p:sp>
        <p:nvSpPr>
          <p:cNvPr id="2" name="TextBox 1">
            <a:extLst>
              <a:ext uri="{FF2B5EF4-FFF2-40B4-BE49-F238E27FC236}">
                <a16:creationId xmlns:a16="http://schemas.microsoft.com/office/drawing/2014/main" xmlns="" id="{D0318698-52C1-3B44-B597-975711FA68E4}"/>
              </a:ext>
            </a:extLst>
          </p:cNvPr>
          <p:cNvSpPr txBox="1"/>
          <p:nvPr/>
        </p:nvSpPr>
        <p:spPr>
          <a:xfrm>
            <a:off x="5155469" y="6010229"/>
            <a:ext cx="1608133" cy="283476"/>
          </a:xfrm>
          <a:prstGeom prst="rect">
            <a:avLst/>
          </a:prstGeom>
          <a:noFill/>
        </p:spPr>
        <p:txBody>
          <a:bodyPr wrap="none" rtlCol="0">
            <a:spAutoFit/>
          </a:bodyPr>
          <a:lstStyle/>
          <a:p>
            <a:r>
              <a:rPr lang="en-US" sz="1242" dirty="0">
                <a:latin typeface="Helvetica" pitchFamily="2" charset="0"/>
              </a:rPr>
              <a:t>miR408-3p (mature)</a:t>
            </a:r>
          </a:p>
        </p:txBody>
      </p:sp>
      <p:sp>
        <p:nvSpPr>
          <p:cNvPr id="5" name="TextBox 4">
            <a:extLst>
              <a:ext uri="{FF2B5EF4-FFF2-40B4-BE49-F238E27FC236}">
                <a16:creationId xmlns:a16="http://schemas.microsoft.com/office/drawing/2014/main" xmlns="" id="{67BA57B9-3D13-8C40-BF57-3D9DD43C5E57}"/>
              </a:ext>
            </a:extLst>
          </p:cNvPr>
          <p:cNvSpPr txBox="1"/>
          <p:nvPr/>
        </p:nvSpPr>
        <p:spPr>
          <a:xfrm>
            <a:off x="626428" y="6010229"/>
            <a:ext cx="1378904" cy="283476"/>
          </a:xfrm>
          <a:prstGeom prst="rect">
            <a:avLst/>
          </a:prstGeom>
          <a:noFill/>
        </p:spPr>
        <p:txBody>
          <a:bodyPr wrap="none" rtlCol="0">
            <a:spAutoFit/>
          </a:bodyPr>
          <a:lstStyle/>
          <a:p>
            <a:r>
              <a:rPr lang="en-US" sz="1242" dirty="0">
                <a:latin typeface="Helvetica" pitchFamily="2" charset="0"/>
              </a:rPr>
              <a:t>miR408-5p (star)</a:t>
            </a:r>
          </a:p>
        </p:txBody>
      </p:sp>
    </p:spTree>
    <p:extLst>
      <p:ext uri="{BB962C8B-B14F-4D97-AF65-F5344CB8AC3E}">
        <p14:creationId xmlns:p14="http://schemas.microsoft.com/office/powerpoint/2010/main" xmlns="" val="151881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923EE57-9B46-4F41-AA14-AF14902FA23D}"/>
              </a:ext>
            </a:extLst>
          </p:cNvPr>
          <p:cNvPicPr>
            <a:picLocks noChangeAspect="1"/>
          </p:cNvPicPr>
          <p:nvPr/>
        </p:nvPicPr>
        <p:blipFill rotWithShape="1">
          <a:blip r:embed="rId2"/>
          <a:srcRect l="9918"/>
          <a:stretch/>
        </p:blipFill>
        <p:spPr>
          <a:xfrm>
            <a:off x="352079" y="839110"/>
            <a:ext cx="6395142" cy="3579187"/>
          </a:xfrm>
          <a:prstGeom prst="rect">
            <a:avLst/>
          </a:prstGeom>
        </p:spPr>
      </p:pic>
      <p:sp>
        <p:nvSpPr>
          <p:cNvPr id="4" name="TextBox 3">
            <a:extLst>
              <a:ext uri="{FF2B5EF4-FFF2-40B4-BE49-F238E27FC236}">
                <a16:creationId xmlns:a16="http://schemas.microsoft.com/office/drawing/2014/main" xmlns="" id="{9017E574-425F-124C-AF8A-051B6B23D6E5}"/>
              </a:ext>
            </a:extLst>
          </p:cNvPr>
          <p:cNvSpPr txBox="1"/>
          <p:nvPr/>
        </p:nvSpPr>
        <p:spPr>
          <a:xfrm>
            <a:off x="352079" y="4520382"/>
            <a:ext cx="6331344" cy="887051"/>
          </a:xfrm>
          <a:prstGeom prst="rect">
            <a:avLst/>
          </a:prstGeom>
          <a:noFill/>
        </p:spPr>
        <p:txBody>
          <a:bodyPr wrap="square" rtlCol="0">
            <a:spAutoFit/>
          </a:bodyPr>
          <a:lstStyle/>
          <a:p>
            <a:pPr algn="just"/>
            <a:r>
              <a:rPr lang="en-US" sz="1242" b="1" dirty="0"/>
              <a:t>Figure S3. Mapping of variants and cis-elements on MIR408 promoter sequence. </a:t>
            </a:r>
            <a:r>
              <a:rPr lang="en-US" sz="1242" dirty="0"/>
              <a:t> The 1kb promoter region showing the position and overlap of variants (highlighted in red color) detected in 4726 rice accessions with the different cis-regulatory elements (highlighted in green color) detected in promoter using New Place database. </a:t>
            </a:r>
          </a:p>
        </p:txBody>
      </p:sp>
    </p:spTree>
    <p:extLst>
      <p:ext uri="{BB962C8B-B14F-4D97-AF65-F5344CB8AC3E}">
        <p14:creationId xmlns:p14="http://schemas.microsoft.com/office/powerpoint/2010/main" xmlns="" val="1314458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BF6ABE3-5BFA-2A4D-9B61-BF5D48BA9F6D}"/>
              </a:ext>
            </a:extLst>
          </p:cNvPr>
          <p:cNvPicPr>
            <a:picLocks noChangeAspect="1"/>
          </p:cNvPicPr>
          <p:nvPr/>
        </p:nvPicPr>
        <p:blipFill rotWithShape="1">
          <a:blip r:embed="rId2"/>
          <a:srcRect l="15951" r="4424"/>
          <a:stretch/>
        </p:blipFill>
        <p:spPr>
          <a:xfrm>
            <a:off x="271325" y="467587"/>
            <a:ext cx="6556651" cy="6780267"/>
          </a:xfrm>
          <a:prstGeom prst="rect">
            <a:avLst/>
          </a:prstGeom>
        </p:spPr>
      </p:pic>
      <p:sp>
        <p:nvSpPr>
          <p:cNvPr id="4" name="TextBox 3">
            <a:extLst>
              <a:ext uri="{FF2B5EF4-FFF2-40B4-BE49-F238E27FC236}">
                <a16:creationId xmlns:a16="http://schemas.microsoft.com/office/drawing/2014/main" xmlns="" id="{9EEA451A-F1FD-8543-893A-154E0E2FEBF1}"/>
              </a:ext>
            </a:extLst>
          </p:cNvPr>
          <p:cNvSpPr txBox="1"/>
          <p:nvPr/>
        </p:nvSpPr>
        <p:spPr>
          <a:xfrm>
            <a:off x="383977" y="7410586"/>
            <a:ext cx="6331344" cy="830997"/>
          </a:xfrm>
          <a:prstGeom prst="rect">
            <a:avLst/>
          </a:prstGeom>
          <a:noFill/>
        </p:spPr>
        <p:txBody>
          <a:bodyPr wrap="square" rtlCol="0">
            <a:spAutoFit/>
          </a:bodyPr>
          <a:lstStyle/>
          <a:p>
            <a:pPr algn="just"/>
            <a:r>
              <a:rPr lang="en-US" sz="1200" b="1" dirty="0">
                <a:latin typeface="Helvetica" pitchFamily="2" charset="0"/>
              </a:rPr>
              <a:t>Figure S4. The phylogenetic tree showing the conservation of miR408 targets. </a:t>
            </a:r>
            <a:r>
              <a:rPr lang="en-US" sz="1200" dirty="0">
                <a:latin typeface="Helvetica" pitchFamily="2" charset="0"/>
              </a:rPr>
              <a:t>The degradome identified targets were extracted from </a:t>
            </a:r>
            <a:r>
              <a:rPr lang="en-US" sz="1200" dirty="0" err="1">
                <a:latin typeface="Helvetica" pitchFamily="2" charset="0"/>
              </a:rPr>
              <a:t>PmiREN</a:t>
            </a:r>
            <a:r>
              <a:rPr lang="en-US" sz="1200" dirty="0">
                <a:latin typeface="Helvetica" pitchFamily="2" charset="0"/>
              </a:rPr>
              <a:t> database for 13 diverse species and analyzed following the </a:t>
            </a:r>
            <a:r>
              <a:rPr lang="en-US" sz="1200" dirty="0" err="1">
                <a:latin typeface="Helvetica" pitchFamily="2" charset="0"/>
              </a:rPr>
              <a:t>PhyML</a:t>
            </a:r>
            <a:r>
              <a:rPr lang="en-US" sz="1200" dirty="0">
                <a:latin typeface="Helvetica" pitchFamily="2" charset="0"/>
              </a:rPr>
              <a:t> 3.0. The conserved target families were highlighted in different colors. </a:t>
            </a:r>
          </a:p>
        </p:txBody>
      </p:sp>
    </p:spTree>
    <p:extLst>
      <p:ext uri="{BB962C8B-B14F-4D97-AF65-F5344CB8AC3E}">
        <p14:creationId xmlns:p14="http://schemas.microsoft.com/office/powerpoint/2010/main" xmlns="" val="814844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E15253F-F12C-1046-8726-3D28975431D5}"/>
              </a:ext>
            </a:extLst>
          </p:cNvPr>
          <p:cNvSpPr txBox="1"/>
          <p:nvPr/>
        </p:nvSpPr>
        <p:spPr>
          <a:xfrm>
            <a:off x="133881" y="7797308"/>
            <a:ext cx="6726408" cy="2099101"/>
          </a:xfrm>
          <a:prstGeom prst="rect">
            <a:avLst/>
          </a:prstGeom>
          <a:noFill/>
        </p:spPr>
        <p:txBody>
          <a:bodyPr wrap="square" rtlCol="0">
            <a:spAutoFit/>
          </a:bodyPr>
          <a:lstStyle/>
          <a:p>
            <a:pPr algn="just">
              <a:lnSpc>
                <a:spcPct val="150000"/>
              </a:lnSpc>
            </a:pPr>
            <a:r>
              <a:rPr lang="en-US" sz="1100" b="1" dirty="0">
                <a:latin typeface="Helvetica" pitchFamily="2" charset="0"/>
              </a:rPr>
              <a:t>Figure S5. Gene ontology and pathway enrichment of miR408-3p targets in rice. (a-c) </a:t>
            </a:r>
            <a:r>
              <a:rPr lang="en-US" sz="1100" dirty="0">
                <a:latin typeface="Helvetica" pitchFamily="2" charset="0"/>
              </a:rPr>
              <a:t>GO enrichment analysis of miR408-3p targets in rice using </a:t>
            </a:r>
            <a:r>
              <a:rPr lang="en-US" sz="1100" dirty="0" err="1">
                <a:latin typeface="Helvetica" pitchFamily="2" charset="0"/>
              </a:rPr>
              <a:t>ShyniGO</a:t>
            </a:r>
            <a:r>
              <a:rPr lang="en-US" sz="1100" dirty="0">
                <a:latin typeface="Helvetica" pitchFamily="2" charset="0"/>
              </a:rPr>
              <a:t> tool showing the enriched terms belonging to cellular component (a), biological process (b) and molecular function (c).  The terms with significant enrichment with P-value </a:t>
            </a:r>
            <a:r>
              <a:rPr lang="en-US" sz="1100" dirty="0">
                <a:latin typeface="Helvetica" pitchFamily="2" charset="0"/>
                <a:ea typeface="Calibri" panose="020F0502020204030204" pitchFamily="34" charset="0"/>
                <a:cs typeface="Times New Roman" panose="02020603050405020304" pitchFamily="18" charset="0"/>
                <a:sym typeface="Symbol" pitchFamily="2" charset="2"/>
              </a:rPr>
              <a:t> 0.05 were shown</a:t>
            </a:r>
            <a:r>
              <a:rPr lang="en-US" sz="1100" b="1" dirty="0">
                <a:latin typeface="Helvetica" pitchFamily="2" charset="0"/>
                <a:ea typeface="Calibri" panose="020F0502020204030204" pitchFamily="34" charset="0"/>
                <a:cs typeface="Times New Roman" panose="02020603050405020304" pitchFamily="18" charset="0"/>
                <a:sym typeface="Symbol" pitchFamily="2" charset="2"/>
              </a:rPr>
              <a:t>.</a:t>
            </a:r>
            <a:r>
              <a:rPr lang="en-US" sz="1100" b="1" dirty="0">
                <a:latin typeface="Helvetica" pitchFamily="2" charset="0"/>
              </a:rPr>
              <a:t> (d) </a:t>
            </a:r>
            <a:r>
              <a:rPr lang="en-US" sz="1100" dirty="0">
                <a:latin typeface="Helvetica" pitchFamily="2" charset="0"/>
              </a:rPr>
              <a:t>The expression of miR408-3p targets in flag leaf, inflorescence and root at heading stage of development. The genes marked with green, black and red dots represents the tissue enrichment </a:t>
            </a:r>
            <a:r>
              <a:rPr lang="en-US" sz="1100" dirty="0">
                <a:latin typeface="Helvetica" pitchFamily="2" charset="0"/>
                <a:sym typeface="Symbol" pitchFamily="2" charset="2"/>
              </a:rPr>
              <a:t></a:t>
            </a:r>
            <a:r>
              <a:rPr lang="en-IN" sz="1100" dirty="0">
                <a:latin typeface="Helvetica" pitchFamily="2" charset="0"/>
              </a:rPr>
              <a:t> 5 in flag leaf, root and inflorescence. The heat map was generated using the fold-enrichment fold change using </a:t>
            </a:r>
            <a:r>
              <a:rPr lang="en-IN" sz="1100" dirty="0" err="1">
                <a:latin typeface="Helvetica" pitchFamily="2" charset="0"/>
              </a:rPr>
              <a:t>clustvis</a:t>
            </a:r>
            <a:r>
              <a:rPr lang="en-IN" sz="1100" dirty="0">
                <a:latin typeface="Helvetica" pitchFamily="2" charset="0"/>
              </a:rPr>
              <a:t> online tool following Euclidean distance and complete linkage with unit variance scaling is applied to rows.</a:t>
            </a:r>
            <a:r>
              <a:rPr lang="en-US" sz="1100" b="1" dirty="0">
                <a:latin typeface="Helvetica" pitchFamily="2" charset="0"/>
              </a:rPr>
              <a:t> </a:t>
            </a:r>
            <a:endParaRPr lang="en-IN" sz="1100" dirty="0">
              <a:latin typeface="Helvetica" pitchFamily="2"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xmlns="" id="{7C9625A7-D073-9140-B16B-DE61A6A0C358}"/>
              </a:ext>
            </a:extLst>
          </p:cNvPr>
          <p:cNvPicPr>
            <a:picLocks noChangeAspect="1"/>
          </p:cNvPicPr>
          <p:nvPr/>
        </p:nvPicPr>
        <p:blipFill rotWithShape="1">
          <a:blip r:embed="rId2"/>
          <a:srcRect r="24701"/>
          <a:stretch/>
        </p:blipFill>
        <p:spPr>
          <a:xfrm>
            <a:off x="186446" y="539562"/>
            <a:ext cx="3140904" cy="2510657"/>
          </a:xfrm>
          <a:prstGeom prst="rect">
            <a:avLst/>
          </a:prstGeom>
        </p:spPr>
      </p:pic>
      <p:pic>
        <p:nvPicPr>
          <p:cNvPr id="6" name="Picture 5">
            <a:extLst>
              <a:ext uri="{FF2B5EF4-FFF2-40B4-BE49-F238E27FC236}">
                <a16:creationId xmlns:a16="http://schemas.microsoft.com/office/drawing/2014/main" xmlns="" id="{37A0F6DE-4364-FD4B-BDC5-4462D45160E7}"/>
              </a:ext>
            </a:extLst>
          </p:cNvPr>
          <p:cNvPicPr>
            <a:picLocks noChangeAspect="1"/>
          </p:cNvPicPr>
          <p:nvPr/>
        </p:nvPicPr>
        <p:blipFill rotWithShape="1">
          <a:blip r:embed="rId3"/>
          <a:srcRect r="22530"/>
          <a:stretch/>
        </p:blipFill>
        <p:spPr>
          <a:xfrm>
            <a:off x="135109" y="3120842"/>
            <a:ext cx="3192241" cy="2650375"/>
          </a:xfrm>
          <a:prstGeom prst="rect">
            <a:avLst/>
          </a:prstGeom>
        </p:spPr>
      </p:pic>
      <p:pic>
        <p:nvPicPr>
          <p:cNvPr id="9" name="Picture 8">
            <a:extLst>
              <a:ext uri="{FF2B5EF4-FFF2-40B4-BE49-F238E27FC236}">
                <a16:creationId xmlns:a16="http://schemas.microsoft.com/office/drawing/2014/main" xmlns="" id="{38A39C49-F63E-364C-99CA-707E6AC9A507}"/>
              </a:ext>
            </a:extLst>
          </p:cNvPr>
          <p:cNvPicPr>
            <a:picLocks noChangeAspect="1"/>
          </p:cNvPicPr>
          <p:nvPr/>
        </p:nvPicPr>
        <p:blipFill rotWithShape="1">
          <a:blip r:embed="rId4"/>
          <a:srcRect r="21895"/>
          <a:stretch/>
        </p:blipFill>
        <p:spPr>
          <a:xfrm>
            <a:off x="334731" y="5612341"/>
            <a:ext cx="2844334" cy="2214776"/>
          </a:xfrm>
          <a:prstGeom prst="rect">
            <a:avLst/>
          </a:prstGeom>
        </p:spPr>
      </p:pic>
      <p:pic>
        <p:nvPicPr>
          <p:cNvPr id="10" name="Picture 9">
            <a:extLst>
              <a:ext uri="{FF2B5EF4-FFF2-40B4-BE49-F238E27FC236}">
                <a16:creationId xmlns:a16="http://schemas.microsoft.com/office/drawing/2014/main" xmlns="" id="{BA6FA31B-064A-504A-9292-9060239FB359}"/>
              </a:ext>
            </a:extLst>
          </p:cNvPr>
          <p:cNvPicPr>
            <a:picLocks noChangeAspect="1"/>
          </p:cNvPicPr>
          <p:nvPr/>
        </p:nvPicPr>
        <p:blipFill rotWithShape="1">
          <a:blip r:embed="rId2"/>
          <a:srcRect l="75993" t="10473" r="2346" b="21549"/>
          <a:stretch/>
        </p:blipFill>
        <p:spPr>
          <a:xfrm>
            <a:off x="3327349" y="539562"/>
            <a:ext cx="516313" cy="975258"/>
          </a:xfrm>
          <a:prstGeom prst="rect">
            <a:avLst/>
          </a:prstGeom>
        </p:spPr>
      </p:pic>
      <p:pic>
        <p:nvPicPr>
          <p:cNvPr id="11" name="Picture 10">
            <a:extLst>
              <a:ext uri="{FF2B5EF4-FFF2-40B4-BE49-F238E27FC236}">
                <a16:creationId xmlns:a16="http://schemas.microsoft.com/office/drawing/2014/main" xmlns="" id="{F65709AE-0F2B-F640-A0F2-CD39C23958CD}"/>
              </a:ext>
            </a:extLst>
          </p:cNvPr>
          <p:cNvPicPr>
            <a:picLocks noChangeAspect="1"/>
          </p:cNvPicPr>
          <p:nvPr/>
        </p:nvPicPr>
        <p:blipFill rotWithShape="1">
          <a:blip r:embed="rId3"/>
          <a:srcRect l="76775" t="13010" r="2342" b="28547"/>
          <a:stretch/>
        </p:blipFill>
        <p:spPr>
          <a:xfrm>
            <a:off x="3327351" y="3120842"/>
            <a:ext cx="516312" cy="929363"/>
          </a:xfrm>
          <a:prstGeom prst="rect">
            <a:avLst/>
          </a:prstGeom>
        </p:spPr>
      </p:pic>
      <p:pic>
        <p:nvPicPr>
          <p:cNvPr id="12" name="Picture 11">
            <a:extLst>
              <a:ext uri="{FF2B5EF4-FFF2-40B4-BE49-F238E27FC236}">
                <a16:creationId xmlns:a16="http://schemas.microsoft.com/office/drawing/2014/main" xmlns="" id="{BB4B982B-903D-654E-AF41-027D5C4422D3}"/>
              </a:ext>
            </a:extLst>
          </p:cNvPr>
          <p:cNvPicPr>
            <a:picLocks noChangeAspect="1"/>
          </p:cNvPicPr>
          <p:nvPr/>
        </p:nvPicPr>
        <p:blipFill rotWithShape="1">
          <a:blip r:embed="rId4"/>
          <a:srcRect l="78106" t="7951" r="1022" b="19522"/>
          <a:stretch/>
        </p:blipFill>
        <p:spPr>
          <a:xfrm>
            <a:off x="3222218" y="5771217"/>
            <a:ext cx="549735" cy="1161703"/>
          </a:xfrm>
          <a:prstGeom prst="rect">
            <a:avLst/>
          </a:prstGeom>
        </p:spPr>
      </p:pic>
      <p:sp>
        <p:nvSpPr>
          <p:cNvPr id="2" name="TextBox 1">
            <a:extLst>
              <a:ext uri="{FF2B5EF4-FFF2-40B4-BE49-F238E27FC236}">
                <a16:creationId xmlns:a16="http://schemas.microsoft.com/office/drawing/2014/main" xmlns="" id="{231CC4AD-0B98-2E45-BA64-F01E9855D71B}"/>
              </a:ext>
            </a:extLst>
          </p:cNvPr>
          <p:cNvSpPr txBox="1"/>
          <p:nvPr/>
        </p:nvSpPr>
        <p:spPr>
          <a:xfrm>
            <a:off x="52221" y="277776"/>
            <a:ext cx="308982" cy="392351"/>
          </a:xfrm>
          <a:prstGeom prst="rect">
            <a:avLst/>
          </a:prstGeom>
          <a:noFill/>
        </p:spPr>
        <p:txBody>
          <a:bodyPr wrap="none" rtlCol="0">
            <a:spAutoFit/>
          </a:bodyPr>
          <a:lstStyle/>
          <a:p>
            <a:r>
              <a:rPr lang="en-US" sz="1863" dirty="0"/>
              <a:t>a</a:t>
            </a:r>
          </a:p>
        </p:txBody>
      </p:sp>
      <p:sp>
        <p:nvSpPr>
          <p:cNvPr id="13" name="TextBox 12">
            <a:extLst>
              <a:ext uri="{FF2B5EF4-FFF2-40B4-BE49-F238E27FC236}">
                <a16:creationId xmlns:a16="http://schemas.microsoft.com/office/drawing/2014/main" xmlns="" id="{4AA243E4-5619-474B-812A-0331DAF4202A}"/>
              </a:ext>
            </a:extLst>
          </p:cNvPr>
          <p:cNvSpPr txBox="1"/>
          <p:nvPr/>
        </p:nvSpPr>
        <p:spPr>
          <a:xfrm>
            <a:off x="123933" y="2805496"/>
            <a:ext cx="320597" cy="392351"/>
          </a:xfrm>
          <a:prstGeom prst="rect">
            <a:avLst/>
          </a:prstGeom>
          <a:noFill/>
        </p:spPr>
        <p:txBody>
          <a:bodyPr wrap="none" rtlCol="0">
            <a:spAutoFit/>
          </a:bodyPr>
          <a:lstStyle/>
          <a:p>
            <a:r>
              <a:rPr lang="en-US" sz="1863" dirty="0"/>
              <a:t>b</a:t>
            </a:r>
          </a:p>
        </p:txBody>
      </p:sp>
      <p:sp>
        <p:nvSpPr>
          <p:cNvPr id="14" name="TextBox 13">
            <a:extLst>
              <a:ext uri="{FF2B5EF4-FFF2-40B4-BE49-F238E27FC236}">
                <a16:creationId xmlns:a16="http://schemas.microsoft.com/office/drawing/2014/main" xmlns="" id="{61BED99D-B1D9-894E-A165-77F4926CB82A}"/>
              </a:ext>
            </a:extLst>
          </p:cNvPr>
          <p:cNvSpPr txBox="1"/>
          <p:nvPr/>
        </p:nvSpPr>
        <p:spPr>
          <a:xfrm>
            <a:off x="133134" y="5700595"/>
            <a:ext cx="295707" cy="392351"/>
          </a:xfrm>
          <a:prstGeom prst="rect">
            <a:avLst/>
          </a:prstGeom>
          <a:noFill/>
        </p:spPr>
        <p:txBody>
          <a:bodyPr wrap="none" rtlCol="0">
            <a:spAutoFit/>
          </a:bodyPr>
          <a:lstStyle/>
          <a:p>
            <a:r>
              <a:rPr lang="en-US" sz="1863" dirty="0"/>
              <a:t>c</a:t>
            </a:r>
          </a:p>
        </p:txBody>
      </p:sp>
      <p:grpSp>
        <p:nvGrpSpPr>
          <p:cNvPr id="15" name="Group 14">
            <a:extLst>
              <a:ext uri="{FF2B5EF4-FFF2-40B4-BE49-F238E27FC236}">
                <a16:creationId xmlns:a16="http://schemas.microsoft.com/office/drawing/2014/main" xmlns="" id="{9B8AE6A8-B78F-284C-AA27-C0E8118C8A00}"/>
              </a:ext>
            </a:extLst>
          </p:cNvPr>
          <p:cNvGrpSpPr/>
          <p:nvPr/>
        </p:nvGrpSpPr>
        <p:grpSpPr>
          <a:xfrm>
            <a:off x="4127396" y="656790"/>
            <a:ext cx="2732893" cy="7012699"/>
            <a:chOff x="3543560" y="526575"/>
            <a:chExt cx="2032117" cy="5779881"/>
          </a:xfrm>
        </p:grpSpPr>
        <p:pic>
          <p:nvPicPr>
            <p:cNvPr id="16" name="Picture 15">
              <a:extLst>
                <a:ext uri="{FF2B5EF4-FFF2-40B4-BE49-F238E27FC236}">
                  <a16:creationId xmlns:a16="http://schemas.microsoft.com/office/drawing/2014/main" xmlns="" id="{D8DD4EFB-62EB-C147-98A5-9BD5A6A723C4}"/>
                </a:ext>
              </a:extLst>
            </p:cNvPr>
            <p:cNvPicPr>
              <a:picLocks noChangeAspect="1"/>
            </p:cNvPicPr>
            <p:nvPr/>
          </p:nvPicPr>
          <p:blipFill rotWithShape="1">
            <a:blip r:embed="rId5"/>
            <a:srcRect l="83396" r="5470"/>
            <a:stretch/>
          </p:blipFill>
          <p:spPr>
            <a:xfrm>
              <a:off x="4842168" y="526758"/>
              <a:ext cx="321726" cy="5779698"/>
            </a:xfrm>
            <a:prstGeom prst="rect">
              <a:avLst/>
            </a:prstGeom>
          </p:spPr>
        </p:pic>
        <mc:AlternateContent xmlns:mc="http://schemas.openxmlformats.org/markup-compatibility/2006">
          <mc:Choice xmlns:p14="http://schemas.microsoft.com/office/powerpoint/2010/main" xmlns:aink="http://schemas.microsoft.com/office/drawing/2016/ink" xmlns="" Requires="p14 aink">
            <p:contentPart p14:bwMode="auto" r:id="rId6">
              <p14:nvContentPartPr>
                <p14:cNvPr id="17" name="Ink 16">
                  <a:extLst>
                    <a:ext uri="{FF2B5EF4-FFF2-40B4-BE49-F238E27FC236}">
                      <a16:creationId xmlns:a16="http://schemas.microsoft.com/office/drawing/2014/main" id="{4F19228A-A38A-074A-A22E-F4175E1E1F2D}"/>
                    </a:ext>
                  </a:extLst>
                </p14:cNvPr>
                <p14:cNvContentPartPr/>
                <p14:nvPr/>
              </p14:nvContentPartPr>
              <p14:xfrm>
                <a:off x="5546496" y="799720"/>
                <a:ext cx="360" cy="360"/>
              </p14:xfrm>
            </p:contentPart>
          </mc:Choice>
          <mc:Fallback>
            <p:pic>
              <p:nvPicPr>
                <p:cNvPr id="7" name="Ink 12">
                  <a:extLst>
                    <a:ext uri="{FF2B5EF4-FFF2-40B4-BE49-F238E27FC236}">
                      <a16:creationId xmlns:a16="http://schemas.microsoft.com/office/drawing/2014/main" xmlns="" xmlns:aink="http://schemas.microsoft.com/office/drawing/2016/ink" xmlns:p14="http://schemas.microsoft.com/office/powerpoint/2010/main" id="{C074D296-C1E2-7042-AA8C-130C0D67C5CA}"/>
                    </a:ext>
                  </a:extLst>
                </p:cNvPr>
                <p:cNvPicPr/>
                <p:nvPr/>
              </p:nvPicPr>
              <p:blipFill>
                <a:blip r:embed="rId7"/>
                <a:stretch>
                  <a:fillRect/>
                </a:stretch>
              </p:blipFill>
              <p:spPr>
                <a:xfrm>
                  <a:off x="5528496" y="691720"/>
                  <a:ext cx="36000" cy="216000"/>
                </a:xfrm>
                <a:prstGeom prst="rect">
                  <a:avLst/>
                </a:prstGeom>
              </p:spPr>
            </p:pic>
          </mc:Fallback>
        </mc:AlternateContent>
        <p:pic>
          <p:nvPicPr>
            <p:cNvPr id="18" name="Picture 17">
              <a:extLst>
                <a:ext uri="{FF2B5EF4-FFF2-40B4-BE49-F238E27FC236}">
                  <a16:creationId xmlns:a16="http://schemas.microsoft.com/office/drawing/2014/main" xmlns="" id="{F89CFF5F-7FEA-1D40-AEEF-80835E06F04C}"/>
                </a:ext>
              </a:extLst>
            </p:cNvPr>
            <p:cNvPicPr>
              <a:picLocks noChangeAspect="1"/>
            </p:cNvPicPr>
            <p:nvPr/>
          </p:nvPicPr>
          <p:blipFill rotWithShape="1">
            <a:blip r:embed="rId5"/>
            <a:srcRect r="89782"/>
            <a:stretch/>
          </p:blipFill>
          <p:spPr>
            <a:xfrm>
              <a:off x="3543560" y="526575"/>
              <a:ext cx="295274" cy="5779698"/>
            </a:xfrm>
            <a:prstGeom prst="rect">
              <a:avLst/>
            </a:prstGeom>
          </p:spPr>
        </p:pic>
        <p:pic>
          <p:nvPicPr>
            <p:cNvPr id="19" name="Picture 18">
              <a:extLst>
                <a:ext uri="{FF2B5EF4-FFF2-40B4-BE49-F238E27FC236}">
                  <a16:creationId xmlns:a16="http://schemas.microsoft.com/office/drawing/2014/main" xmlns="" id="{A61FF72B-CBAD-6F45-86F7-B8A055232206}"/>
                </a:ext>
              </a:extLst>
            </p:cNvPr>
            <p:cNvPicPr>
              <a:picLocks noChangeAspect="1"/>
            </p:cNvPicPr>
            <p:nvPr/>
          </p:nvPicPr>
          <p:blipFill rotWithShape="1">
            <a:blip r:embed="rId5"/>
            <a:srcRect l="10506" r="16051" b="3792"/>
            <a:stretch/>
          </p:blipFill>
          <p:spPr>
            <a:xfrm>
              <a:off x="3837716" y="526575"/>
              <a:ext cx="1004452" cy="5560546"/>
            </a:xfrm>
            <a:prstGeom prst="rect">
              <a:avLst/>
            </a:prstGeom>
          </p:spPr>
        </p:pic>
        <p:pic>
          <p:nvPicPr>
            <p:cNvPr id="20" name="Picture 19">
              <a:extLst>
                <a:ext uri="{FF2B5EF4-FFF2-40B4-BE49-F238E27FC236}">
                  <a16:creationId xmlns:a16="http://schemas.microsoft.com/office/drawing/2014/main" xmlns="" id="{AA031829-59E1-2A40-9D8B-2147380DC305}"/>
                </a:ext>
              </a:extLst>
            </p:cNvPr>
            <p:cNvPicPr>
              <a:picLocks noChangeAspect="1"/>
            </p:cNvPicPr>
            <p:nvPr/>
          </p:nvPicPr>
          <p:blipFill rotWithShape="1">
            <a:blip r:embed="rId5"/>
            <a:srcRect l="93744" t="3217" r="-881" b="83283"/>
            <a:stretch/>
          </p:blipFill>
          <p:spPr>
            <a:xfrm>
              <a:off x="5369445" y="746654"/>
              <a:ext cx="206232" cy="780241"/>
            </a:xfrm>
            <a:prstGeom prst="rect">
              <a:avLst/>
            </a:prstGeom>
          </p:spPr>
        </p:pic>
        <mc:AlternateContent xmlns:mc="http://schemas.openxmlformats.org/markup-compatibility/2006">
          <mc:Choice xmlns:p14="http://schemas.microsoft.com/office/powerpoint/2010/main" xmlns="" Requires="p14">
            <p:contentPart p14:bwMode="auto" r:id="rId12">
              <p14:nvContentPartPr>
                <p14:cNvPr id="21" name="Ink 20">
                  <a:extLst>
                    <a:ext uri="{FF2B5EF4-FFF2-40B4-BE49-F238E27FC236}">
                      <a16:creationId xmlns:a16="http://schemas.microsoft.com/office/drawing/2014/main" id="{4B6C6DE0-4E34-5547-8C27-8B6EFA3AC28C}"/>
                    </a:ext>
                  </a:extLst>
                </p14:cNvPr>
                <p14:cNvContentPartPr/>
                <p14:nvPr/>
              </p14:nvContentPartPr>
              <p14:xfrm>
                <a:off x="5161926" y="1242465"/>
                <a:ext cx="360" cy="360"/>
              </p14:xfrm>
            </p:contentPart>
          </mc:Choice>
          <mc:Fallback>
            <p:pic>
              <p:nvPicPr>
                <p:cNvPr id="32" name="Ink 31">
                  <a:extLst>
                    <a:ext uri="{FF2B5EF4-FFF2-40B4-BE49-F238E27FC236}">
                      <a16:creationId xmlns:a16="http://schemas.microsoft.com/office/drawing/2014/main" xmlns="" xmlns:p14="http://schemas.microsoft.com/office/powerpoint/2010/main" id="{2683BD9C-645F-244A-B934-BE7FB0935440}"/>
                    </a:ext>
                  </a:extLst>
                </p:cNvPr>
                <p:cNvPicPr/>
                <p:nvPr/>
              </p:nvPicPr>
              <p:blipFill>
                <a:blip r:embed="rId13"/>
                <a:stretch>
                  <a:fillRect/>
                </a:stretch>
              </p:blipFill>
              <p:spPr>
                <a:xfrm>
                  <a:off x="5147886" y="1228425"/>
                  <a:ext cx="28440" cy="284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4">
              <p14:nvContentPartPr>
                <p14:cNvPr id="22" name="Ink 21">
                  <a:extLst>
                    <a:ext uri="{FF2B5EF4-FFF2-40B4-BE49-F238E27FC236}">
                      <a16:creationId xmlns:a16="http://schemas.microsoft.com/office/drawing/2014/main" id="{AF3576D3-A817-8642-916A-4A75D0335DF7}"/>
                    </a:ext>
                  </a:extLst>
                </p14:cNvPr>
                <p14:cNvContentPartPr/>
                <p14:nvPr/>
              </p14:nvContentPartPr>
              <p14:xfrm>
                <a:off x="5161566" y="1520025"/>
                <a:ext cx="360" cy="360"/>
              </p14:xfrm>
            </p:contentPart>
          </mc:Choice>
          <mc:Fallback>
            <p:pic>
              <p:nvPicPr>
                <p:cNvPr id="33" name="Ink 32">
                  <a:extLst>
                    <a:ext uri="{FF2B5EF4-FFF2-40B4-BE49-F238E27FC236}">
                      <a16:creationId xmlns:a16="http://schemas.microsoft.com/office/drawing/2014/main" xmlns="" xmlns:p14="http://schemas.microsoft.com/office/powerpoint/2010/main" id="{0A884B48-09EA-F24A-9F1F-37C9AD74B384}"/>
                    </a:ext>
                  </a:extLst>
                </p:cNvPr>
                <p:cNvPicPr/>
                <p:nvPr/>
              </p:nvPicPr>
              <p:blipFill>
                <a:blip r:embed="rId13"/>
                <a:stretch>
                  <a:fillRect/>
                </a:stretch>
              </p:blipFill>
              <p:spPr>
                <a:xfrm>
                  <a:off x="5147526" y="1505985"/>
                  <a:ext cx="28440" cy="284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5">
              <p14:nvContentPartPr>
                <p14:cNvPr id="23" name="Ink 22">
                  <a:extLst>
                    <a:ext uri="{FF2B5EF4-FFF2-40B4-BE49-F238E27FC236}">
                      <a16:creationId xmlns:a16="http://schemas.microsoft.com/office/drawing/2014/main" id="{99E5CCA2-43FF-DE4C-9EB6-512A4895CD91}"/>
                    </a:ext>
                  </a:extLst>
                </p14:cNvPr>
                <p14:cNvContentPartPr/>
                <p14:nvPr/>
              </p14:nvContentPartPr>
              <p14:xfrm>
                <a:off x="5162286" y="1468905"/>
                <a:ext cx="360" cy="360"/>
              </p14:xfrm>
            </p:contentPart>
          </mc:Choice>
          <mc:Fallback>
            <p:pic>
              <p:nvPicPr>
                <p:cNvPr id="34" name="Ink 33">
                  <a:extLst>
                    <a:ext uri="{FF2B5EF4-FFF2-40B4-BE49-F238E27FC236}">
                      <a16:creationId xmlns:a16="http://schemas.microsoft.com/office/drawing/2014/main" xmlns="" xmlns:p14="http://schemas.microsoft.com/office/powerpoint/2010/main" id="{1AD83D39-7867-3144-A581-0F1498829546}"/>
                    </a:ext>
                  </a:extLst>
                </p:cNvPr>
                <p:cNvPicPr/>
                <p:nvPr/>
              </p:nvPicPr>
              <p:blipFill>
                <a:blip r:embed="rId13"/>
                <a:stretch>
                  <a:fillRect/>
                </a:stretch>
              </p:blipFill>
              <p:spPr>
                <a:xfrm>
                  <a:off x="5148246" y="1454865"/>
                  <a:ext cx="28440" cy="284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6">
              <p14:nvContentPartPr>
                <p14:cNvPr id="24" name="Ink 23">
                  <a:extLst>
                    <a:ext uri="{FF2B5EF4-FFF2-40B4-BE49-F238E27FC236}">
                      <a16:creationId xmlns:a16="http://schemas.microsoft.com/office/drawing/2014/main" id="{A9468E3F-BA32-E241-8D5F-E006654961D2}"/>
                    </a:ext>
                  </a:extLst>
                </p14:cNvPr>
                <p14:cNvContentPartPr/>
                <p14:nvPr/>
              </p14:nvContentPartPr>
              <p14:xfrm>
                <a:off x="5163366" y="1422825"/>
                <a:ext cx="360" cy="360"/>
              </p14:xfrm>
            </p:contentPart>
          </mc:Choice>
          <mc:Fallback>
            <p:pic>
              <p:nvPicPr>
                <p:cNvPr id="35" name="Ink 34">
                  <a:extLst>
                    <a:ext uri="{FF2B5EF4-FFF2-40B4-BE49-F238E27FC236}">
                      <a16:creationId xmlns:a16="http://schemas.microsoft.com/office/drawing/2014/main" xmlns="" xmlns:p14="http://schemas.microsoft.com/office/powerpoint/2010/main" id="{E2B81E68-3E62-8447-AA88-40C43296B8E4}"/>
                    </a:ext>
                  </a:extLst>
                </p:cNvPr>
                <p:cNvPicPr/>
                <p:nvPr/>
              </p:nvPicPr>
              <p:blipFill>
                <a:blip r:embed="rId13"/>
                <a:stretch>
                  <a:fillRect/>
                </a:stretch>
              </p:blipFill>
              <p:spPr>
                <a:xfrm>
                  <a:off x="5149326" y="1408785"/>
                  <a:ext cx="28440" cy="284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7">
              <p14:nvContentPartPr>
                <p14:cNvPr id="25" name="Ink 24">
                  <a:extLst>
                    <a:ext uri="{FF2B5EF4-FFF2-40B4-BE49-F238E27FC236}">
                      <a16:creationId xmlns:a16="http://schemas.microsoft.com/office/drawing/2014/main" id="{42C0AD69-F447-5A43-8D1B-AF5C62F95E6C}"/>
                    </a:ext>
                  </a:extLst>
                </p14:cNvPr>
                <p14:cNvContentPartPr/>
                <p14:nvPr/>
              </p14:nvContentPartPr>
              <p14:xfrm>
                <a:off x="5160126" y="1192236"/>
                <a:ext cx="360" cy="360"/>
              </p14:xfrm>
            </p:contentPart>
          </mc:Choice>
          <mc:Fallback>
            <p:pic>
              <p:nvPicPr>
                <p:cNvPr id="38" name="Ink 37">
                  <a:extLst>
                    <a:ext uri="{FF2B5EF4-FFF2-40B4-BE49-F238E27FC236}">
                      <a16:creationId xmlns:a16="http://schemas.microsoft.com/office/drawing/2014/main" xmlns="" xmlns:p14="http://schemas.microsoft.com/office/powerpoint/2010/main" id="{F71C0479-292C-4948-AFEB-A35200E42425}"/>
                    </a:ext>
                  </a:extLst>
                </p:cNvPr>
                <p:cNvPicPr/>
                <p:nvPr/>
              </p:nvPicPr>
              <p:blipFill>
                <a:blip r:embed="rId13"/>
                <a:stretch>
                  <a:fillRect/>
                </a:stretch>
              </p:blipFill>
              <p:spPr>
                <a:xfrm>
                  <a:off x="5146086" y="1178196"/>
                  <a:ext cx="28440" cy="284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8">
              <p14:nvContentPartPr>
                <p14:cNvPr id="26" name="Ink 25">
                  <a:extLst>
                    <a:ext uri="{FF2B5EF4-FFF2-40B4-BE49-F238E27FC236}">
                      <a16:creationId xmlns:a16="http://schemas.microsoft.com/office/drawing/2014/main" id="{B7B3DA31-862B-1F47-AE05-38FEC1D4FE27}"/>
                    </a:ext>
                  </a:extLst>
                </p14:cNvPr>
                <p14:cNvContentPartPr/>
                <p14:nvPr/>
              </p14:nvContentPartPr>
              <p14:xfrm>
                <a:off x="5161926" y="2952224"/>
                <a:ext cx="360" cy="360"/>
              </p14:xfrm>
            </p:contentPart>
          </mc:Choice>
          <mc:Fallback>
            <p:pic>
              <p:nvPicPr>
                <p:cNvPr id="39" name="Ink 38">
                  <a:extLst>
                    <a:ext uri="{FF2B5EF4-FFF2-40B4-BE49-F238E27FC236}">
                      <a16:creationId xmlns:a16="http://schemas.microsoft.com/office/drawing/2014/main" xmlns="" xmlns:p14="http://schemas.microsoft.com/office/powerpoint/2010/main" id="{89FDFAF3-6F56-AA44-8F0F-95165BBDA2D0}"/>
                    </a:ext>
                  </a:extLst>
                </p:cNvPr>
                <p:cNvPicPr/>
                <p:nvPr/>
              </p:nvPicPr>
              <p:blipFill>
                <a:blip r:embed="rId19"/>
                <a:stretch>
                  <a:fillRect/>
                </a:stretch>
              </p:blipFill>
              <p:spPr>
                <a:xfrm>
                  <a:off x="5147526" y="2938184"/>
                  <a:ext cx="28440" cy="284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20">
              <p14:nvContentPartPr>
                <p14:cNvPr id="27" name="Ink 26">
                  <a:extLst>
                    <a:ext uri="{FF2B5EF4-FFF2-40B4-BE49-F238E27FC236}">
                      <a16:creationId xmlns:a16="http://schemas.microsoft.com/office/drawing/2014/main" id="{5E91811E-D5DC-6C4C-AD14-CF0D9F205139}"/>
                    </a:ext>
                  </a:extLst>
                </p14:cNvPr>
                <p14:cNvContentPartPr/>
                <p14:nvPr/>
              </p14:nvContentPartPr>
              <p14:xfrm>
                <a:off x="5161206" y="2906144"/>
                <a:ext cx="360" cy="360"/>
              </p14:xfrm>
            </p:contentPart>
          </mc:Choice>
          <mc:Fallback>
            <p:pic>
              <p:nvPicPr>
                <p:cNvPr id="40" name="Ink 39">
                  <a:extLst>
                    <a:ext uri="{FF2B5EF4-FFF2-40B4-BE49-F238E27FC236}">
                      <a16:creationId xmlns:a16="http://schemas.microsoft.com/office/drawing/2014/main" xmlns="" xmlns:p14="http://schemas.microsoft.com/office/powerpoint/2010/main" id="{EF23F393-C637-E849-9E7A-5B7565971C50}"/>
                    </a:ext>
                  </a:extLst>
                </p:cNvPr>
                <p:cNvPicPr/>
                <p:nvPr/>
              </p:nvPicPr>
              <p:blipFill>
                <a:blip r:embed="rId19"/>
                <a:stretch>
                  <a:fillRect/>
                </a:stretch>
              </p:blipFill>
              <p:spPr>
                <a:xfrm>
                  <a:off x="5147166" y="2892104"/>
                  <a:ext cx="28440" cy="284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21">
              <p14:nvContentPartPr>
                <p14:cNvPr id="28" name="Ink 27">
                  <a:extLst>
                    <a:ext uri="{FF2B5EF4-FFF2-40B4-BE49-F238E27FC236}">
                      <a16:creationId xmlns:a16="http://schemas.microsoft.com/office/drawing/2014/main" id="{89F0BFCD-5A5A-5445-B990-DA78C1CDC9A2}"/>
                    </a:ext>
                  </a:extLst>
                </p14:cNvPr>
                <p14:cNvContentPartPr/>
                <p14:nvPr/>
              </p14:nvContentPartPr>
              <p14:xfrm>
                <a:off x="5162286" y="2857544"/>
                <a:ext cx="360" cy="360"/>
              </p14:xfrm>
            </p:contentPart>
          </mc:Choice>
          <mc:Fallback>
            <p:pic>
              <p:nvPicPr>
                <p:cNvPr id="41" name="Ink 40">
                  <a:extLst>
                    <a:ext uri="{FF2B5EF4-FFF2-40B4-BE49-F238E27FC236}">
                      <a16:creationId xmlns:a16="http://schemas.microsoft.com/office/drawing/2014/main" xmlns="" xmlns:p14="http://schemas.microsoft.com/office/powerpoint/2010/main" id="{B076840B-885F-0B41-9174-A04232756BD7}"/>
                    </a:ext>
                  </a:extLst>
                </p:cNvPr>
                <p:cNvPicPr/>
                <p:nvPr/>
              </p:nvPicPr>
              <p:blipFill>
                <a:blip r:embed="rId19"/>
                <a:stretch>
                  <a:fillRect/>
                </a:stretch>
              </p:blipFill>
              <p:spPr>
                <a:xfrm>
                  <a:off x="5148246" y="2843504"/>
                  <a:ext cx="28440" cy="284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22">
              <p14:nvContentPartPr>
                <p14:cNvPr id="29" name="Ink 28">
                  <a:extLst>
                    <a:ext uri="{FF2B5EF4-FFF2-40B4-BE49-F238E27FC236}">
                      <a16:creationId xmlns:a16="http://schemas.microsoft.com/office/drawing/2014/main" id="{5BA5E682-DA5D-3F4C-A9A6-AB48CADB8134}"/>
                    </a:ext>
                  </a:extLst>
                </p14:cNvPr>
                <p14:cNvContentPartPr/>
                <p14:nvPr/>
              </p14:nvContentPartPr>
              <p14:xfrm>
                <a:off x="5162286" y="2768264"/>
                <a:ext cx="360" cy="360"/>
              </p14:xfrm>
            </p:contentPart>
          </mc:Choice>
          <mc:Fallback>
            <p:pic>
              <p:nvPicPr>
                <p:cNvPr id="43" name="Ink 42">
                  <a:extLst>
                    <a:ext uri="{FF2B5EF4-FFF2-40B4-BE49-F238E27FC236}">
                      <a16:creationId xmlns:a16="http://schemas.microsoft.com/office/drawing/2014/main" xmlns="" xmlns:p14="http://schemas.microsoft.com/office/powerpoint/2010/main" id="{787C1B33-3299-C04D-B0D9-3920A1067114}"/>
                    </a:ext>
                  </a:extLst>
                </p:cNvPr>
                <p:cNvPicPr/>
                <p:nvPr/>
              </p:nvPicPr>
              <p:blipFill>
                <a:blip r:embed="rId19"/>
                <a:stretch>
                  <a:fillRect/>
                </a:stretch>
              </p:blipFill>
              <p:spPr>
                <a:xfrm>
                  <a:off x="5148246" y="2754224"/>
                  <a:ext cx="28440" cy="284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23">
              <p14:nvContentPartPr>
                <p14:cNvPr id="30" name="Ink 29">
                  <a:extLst>
                    <a:ext uri="{FF2B5EF4-FFF2-40B4-BE49-F238E27FC236}">
                      <a16:creationId xmlns:a16="http://schemas.microsoft.com/office/drawing/2014/main" id="{06D23697-0B6D-194E-9F05-748B038B27F2}"/>
                    </a:ext>
                  </a:extLst>
                </p14:cNvPr>
                <p14:cNvContentPartPr/>
                <p14:nvPr/>
              </p14:nvContentPartPr>
              <p14:xfrm>
                <a:off x="5163726" y="3094424"/>
                <a:ext cx="360" cy="360"/>
              </p14:xfrm>
            </p:contentPart>
          </mc:Choice>
          <mc:Fallback>
            <p:pic>
              <p:nvPicPr>
                <p:cNvPr id="44" name="Ink 43">
                  <a:extLst>
                    <a:ext uri="{FF2B5EF4-FFF2-40B4-BE49-F238E27FC236}">
                      <a16:creationId xmlns:a16="http://schemas.microsoft.com/office/drawing/2014/main" xmlns="" xmlns:p14="http://schemas.microsoft.com/office/powerpoint/2010/main" id="{D2B70EFE-0056-3149-8663-2E10B9BF840B}"/>
                    </a:ext>
                  </a:extLst>
                </p:cNvPr>
                <p:cNvPicPr/>
                <p:nvPr/>
              </p:nvPicPr>
              <p:blipFill>
                <a:blip r:embed="rId19"/>
                <a:stretch>
                  <a:fillRect/>
                </a:stretch>
              </p:blipFill>
              <p:spPr>
                <a:xfrm>
                  <a:off x="5149686" y="3080384"/>
                  <a:ext cx="28440" cy="284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24">
              <p14:nvContentPartPr>
                <p14:cNvPr id="31" name="Ink 30">
                  <a:extLst>
                    <a:ext uri="{FF2B5EF4-FFF2-40B4-BE49-F238E27FC236}">
                      <a16:creationId xmlns:a16="http://schemas.microsoft.com/office/drawing/2014/main" id="{CAAA9761-1825-954E-B496-F92EBDC040A4}"/>
                    </a:ext>
                  </a:extLst>
                </p14:cNvPr>
                <p14:cNvContentPartPr/>
                <p14:nvPr/>
              </p14:nvContentPartPr>
              <p14:xfrm>
                <a:off x="5164446" y="3141224"/>
                <a:ext cx="360" cy="360"/>
              </p14:xfrm>
            </p:contentPart>
          </mc:Choice>
          <mc:Fallback>
            <p:pic>
              <p:nvPicPr>
                <p:cNvPr id="8" name="Ink 44">
                  <a:extLst>
                    <a:ext uri="{FF2B5EF4-FFF2-40B4-BE49-F238E27FC236}">
                      <a16:creationId xmlns:a16="http://schemas.microsoft.com/office/drawing/2014/main" xmlns="" xmlns:p14="http://schemas.microsoft.com/office/powerpoint/2010/main" id="{6C5621DF-8B8E-4845-B241-8987006DE82B}"/>
                    </a:ext>
                  </a:extLst>
                </p:cNvPr>
                <p:cNvPicPr/>
                <p:nvPr/>
              </p:nvPicPr>
              <p:blipFill>
                <a:blip r:embed="rId19"/>
                <a:stretch>
                  <a:fillRect/>
                </a:stretch>
              </p:blipFill>
              <p:spPr>
                <a:xfrm>
                  <a:off x="5150406" y="3127184"/>
                  <a:ext cx="28440" cy="284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25">
              <p14:nvContentPartPr>
                <p14:cNvPr id="32" name="Ink 31">
                  <a:extLst>
                    <a:ext uri="{FF2B5EF4-FFF2-40B4-BE49-F238E27FC236}">
                      <a16:creationId xmlns:a16="http://schemas.microsoft.com/office/drawing/2014/main" id="{C46C5537-1695-9544-AF36-C3ABDB470AFC}"/>
                    </a:ext>
                  </a:extLst>
                </p14:cNvPr>
                <p14:cNvContentPartPr/>
                <p14:nvPr/>
              </p14:nvContentPartPr>
              <p14:xfrm>
                <a:off x="5165526" y="3185864"/>
                <a:ext cx="360" cy="360"/>
              </p14:xfrm>
            </p:contentPart>
          </mc:Choice>
          <mc:Fallback>
            <p:pic>
              <p:nvPicPr>
                <p:cNvPr id="17" name="Ink 45">
                  <a:extLst>
                    <a:ext uri="{FF2B5EF4-FFF2-40B4-BE49-F238E27FC236}">
                      <a16:creationId xmlns:a16="http://schemas.microsoft.com/office/drawing/2014/main" xmlns="" xmlns:p14="http://schemas.microsoft.com/office/powerpoint/2010/main" id="{1B541F6F-4E6D-D545-A385-4F78C74688EE}"/>
                    </a:ext>
                  </a:extLst>
                </p:cNvPr>
                <p:cNvPicPr/>
                <p:nvPr/>
              </p:nvPicPr>
              <p:blipFill>
                <a:blip r:embed="rId19"/>
                <a:stretch>
                  <a:fillRect/>
                </a:stretch>
              </p:blipFill>
              <p:spPr>
                <a:xfrm>
                  <a:off x="5151486" y="3171824"/>
                  <a:ext cx="28440" cy="284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26">
              <p14:nvContentPartPr>
                <p14:cNvPr id="33" name="Ink 32">
                  <a:extLst>
                    <a:ext uri="{FF2B5EF4-FFF2-40B4-BE49-F238E27FC236}">
                      <a16:creationId xmlns:a16="http://schemas.microsoft.com/office/drawing/2014/main" id="{7AAF0A3E-B74E-4C42-AC71-8E5C26B93009}"/>
                    </a:ext>
                  </a:extLst>
                </p14:cNvPr>
                <p14:cNvContentPartPr/>
                <p14:nvPr/>
              </p14:nvContentPartPr>
              <p14:xfrm>
                <a:off x="5161926" y="3043664"/>
                <a:ext cx="360" cy="360"/>
              </p14:xfrm>
            </p:contentPart>
          </mc:Choice>
          <mc:Fallback>
            <p:pic>
              <p:nvPicPr>
                <p:cNvPr id="21" name="Ink 46">
                  <a:extLst>
                    <a:ext uri="{FF2B5EF4-FFF2-40B4-BE49-F238E27FC236}">
                      <a16:creationId xmlns:a16="http://schemas.microsoft.com/office/drawing/2014/main" xmlns="" xmlns:p14="http://schemas.microsoft.com/office/powerpoint/2010/main" id="{166D412E-560E-8049-8A96-74D0BA25FDDC}"/>
                    </a:ext>
                  </a:extLst>
                </p:cNvPr>
                <p:cNvPicPr/>
                <p:nvPr/>
              </p:nvPicPr>
              <p:blipFill>
                <a:blip r:embed="rId19"/>
                <a:stretch>
                  <a:fillRect/>
                </a:stretch>
              </p:blipFill>
              <p:spPr>
                <a:xfrm>
                  <a:off x="5147886" y="3029624"/>
                  <a:ext cx="28440" cy="284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27">
              <p14:nvContentPartPr>
                <p14:cNvPr id="34" name="Ink 33">
                  <a:extLst>
                    <a:ext uri="{FF2B5EF4-FFF2-40B4-BE49-F238E27FC236}">
                      <a16:creationId xmlns:a16="http://schemas.microsoft.com/office/drawing/2014/main" id="{3BE8796F-2638-B64A-8BEF-4F4CB239AADD}"/>
                    </a:ext>
                  </a:extLst>
                </p14:cNvPr>
                <p14:cNvContentPartPr/>
                <p14:nvPr/>
              </p14:nvContentPartPr>
              <p14:xfrm>
                <a:off x="5162646" y="2814344"/>
                <a:ext cx="360" cy="360"/>
              </p14:xfrm>
            </p:contentPart>
          </mc:Choice>
          <mc:Fallback>
            <p:pic>
              <p:nvPicPr>
                <p:cNvPr id="48" name="Ink 47">
                  <a:extLst>
                    <a:ext uri="{FF2B5EF4-FFF2-40B4-BE49-F238E27FC236}">
                      <a16:creationId xmlns:a16="http://schemas.microsoft.com/office/drawing/2014/main" xmlns="" xmlns:p14="http://schemas.microsoft.com/office/powerpoint/2010/main" id="{B4439E24-98A2-7E43-B19F-4EE8A020600F}"/>
                    </a:ext>
                  </a:extLst>
                </p:cNvPr>
                <p:cNvPicPr/>
                <p:nvPr/>
              </p:nvPicPr>
              <p:blipFill>
                <a:blip r:embed="rId19"/>
                <a:stretch>
                  <a:fillRect/>
                </a:stretch>
              </p:blipFill>
              <p:spPr>
                <a:xfrm>
                  <a:off x="5148246" y="2800304"/>
                  <a:ext cx="28440" cy="284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28">
              <p14:nvContentPartPr>
                <p14:cNvPr id="35" name="Ink 34">
                  <a:extLst>
                    <a:ext uri="{FF2B5EF4-FFF2-40B4-BE49-F238E27FC236}">
                      <a16:creationId xmlns:a16="http://schemas.microsoft.com/office/drawing/2014/main" id="{C8B14230-A2D8-1242-9691-9C30A0B78750}"/>
                    </a:ext>
                  </a:extLst>
                </p14:cNvPr>
                <p14:cNvContentPartPr/>
                <p14:nvPr/>
              </p14:nvContentPartPr>
              <p14:xfrm>
                <a:off x="5162646" y="2720559"/>
                <a:ext cx="360" cy="360"/>
              </p14:xfrm>
            </p:contentPart>
          </mc:Choice>
          <mc:Fallback>
            <p:pic>
              <p:nvPicPr>
                <p:cNvPr id="49" name="Ink 48">
                  <a:extLst>
                    <a:ext uri="{FF2B5EF4-FFF2-40B4-BE49-F238E27FC236}">
                      <a16:creationId xmlns:a16="http://schemas.microsoft.com/office/drawing/2014/main" xmlns="" xmlns:p14="http://schemas.microsoft.com/office/powerpoint/2010/main" id="{212CEC30-CEB5-044D-B639-7A20D7C704A4}"/>
                    </a:ext>
                  </a:extLst>
                </p:cNvPr>
                <p:cNvPicPr/>
                <p:nvPr/>
              </p:nvPicPr>
              <p:blipFill>
                <a:blip r:embed="rId19"/>
                <a:stretch>
                  <a:fillRect/>
                </a:stretch>
              </p:blipFill>
              <p:spPr>
                <a:xfrm>
                  <a:off x="5148606" y="2706519"/>
                  <a:ext cx="28440" cy="284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29">
              <p14:nvContentPartPr>
                <p14:cNvPr id="36" name="Ink 35">
                  <a:extLst>
                    <a:ext uri="{FF2B5EF4-FFF2-40B4-BE49-F238E27FC236}">
                      <a16:creationId xmlns:a16="http://schemas.microsoft.com/office/drawing/2014/main" id="{07892787-8D13-8649-B8DD-3A2AC866083F}"/>
                    </a:ext>
                  </a:extLst>
                </p14:cNvPr>
                <p14:cNvContentPartPr/>
                <p14:nvPr/>
              </p14:nvContentPartPr>
              <p14:xfrm>
                <a:off x="5163366" y="4798004"/>
                <a:ext cx="360" cy="360"/>
              </p14:xfrm>
            </p:contentPart>
          </mc:Choice>
          <mc:Fallback>
            <p:pic>
              <p:nvPicPr>
                <p:cNvPr id="50" name="Ink 49">
                  <a:extLst>
                    <a:ext uri="{FF2B5EF4-FFF2-40B4-BE49-F238E27FC236}">
                      <a16:creationId xmlns:a16="http://schemas.microsoft.com/office/drawing/2014/main" xmlns="" xmlns:p14="http://schemas.microsoft.com/office/powerpoint/2010/main" id="{0CE22B8A-B520-7E48-9A6E-C90A99D70494}"/>
                    </a:ext>
                  </a:extLst>
                </p:cNvPr>
                <p:cNvPicPr/>
                <p:nvPr/>
              </p:nvPicPr>
              <p:blipFill>
                <a:blip r:embed="rId30"/>
                <a:stretch>
                  <a:fillRect/>
                </a:stretch>
              </p:blipFill>
              <p:spPr>
                <a:xfrm>
                  <a:off x="5149326" y="4783964"/>
                  <a:ext cx="28440" cy="284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31">
              <p14:nvContentPartPr>
                <p14:cNvPr id="37" name="Ink 36">
                  <a:extLst>
                    <a:ext uri="{FF2B5EF4-FFF2-40B4-BE49-F238E27FC236}">
                      <a16:creationId xmlns:a16="http://schemas.microsoft.com/office/drawing/2014/main" id="{D983E1E5-85F5-1141-A561-FFA426D2979F}"/>
                    </a:ext>
                  </a:extLst>
                </p14:cNvPr>
                <p14:cNvContentPartPr/>
                <p14:nvPr/>
              </p14:nvContentPartPr>
              <p14:xfrm>
                <a:off x="5164806" y="4707284"/>
                <a:ext cx="360" cy="360"/>
              </p14:xfrm>
            </p:contentPart>
          </mc:Choice>
          <mc:Fallback>
            <p:pic>
              <p:nvPicPr>
                <p:cNvPr id="51" name="Ink 50">
                  <a:extLst>
                    <a:ext uri="{FF2B5EF4-FFF2-40B4-BE49-F238E27FC236}">
                      <a16:creationId xmlns:a16="http://schemas.microsoft.com/office/drawing/2014/main" xmlns="" xmlns:p14="http://schemas.microsoft.com/office/powerpoint/2010/main" id="{11F0069E-BB96-E94C-BBAD-464CC4B867AD}"/>
                    </a:ext>
                  </a:extLst>
                </p:cNvPr>
                <p:cNvPicPr/>
                <p:nvPr/>
              </p:nvPicPr>
              <p:blipFill>
                <a:blip r:embed="rId30"/>
                <a:stretch>
                  <a:fillRect/>
                </a:stretch>
              </p:blipFill>
              <p:spPr>
                <a:xfrm>
                  <a:off x="5150766" y="4693244"/>
                  <a:ext cx="28440" cy="284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32">
              <p14:nvContentPartPr>
                <p14:cNvPr id="38" name="Ink 37">
                  <a:extLst>
                    <a:ext uri="{FF2B5EF4-FFF2-40B4-BE49-F238E27FC236}">
                      <a16:creationId xmlns:a16="http://schemas.microsoft.com/office/drawing/2014/main" id="{B5134AD5-0D60-8A48-8478-2BEE8D44D9C9}"/>
                    </a:ext>
                  </a:extLst>
                </p14:cNvPr>
                <p14:cNvContentPartPr/>
                <p14:nvPr/>
              </p14:nvContentPartPr>
              <p14:xfrm>
                <a:off x="5164086" y="4846244"/>
                <a:ext cx="360" cy="360"/>
              </p14:xfrm>
            </p:contentPart>
          </mc:Choice>
          <mc:Fallback>
            <p:pic>
              <p:nvPicPr>
                <p:cNvPr id="52" name="Ink 51">
                  <a:extLst>
                    <a:ext uri="{FF2B5EF4-FFF2-40B4-BE49-F238E27FC236}">
                      <a16:creationId xmlns:a16="http://schemas.microsoft.com/office/drawing/2014/main" xmlns="" xmlns:p14="http://schemas.microsoft.com/office/powerpoint/2010/main" id="{DDB060AE-28D1-7941-8F42-9E035C5A528D}"/>
                    </a:ext>
                  </a:extLst>
                </p:cNvPr>
                <p:cNvPicPr/>
                <p:nvPr/>
              </p:nvPicPr>
              <p:blipFill>
                <a:blip r:embed="rId30"/>
                <a:stretch>
                  <a:fillRect/>
                </a:stretch>
              </p:blipFill>
              <p:spPr>
                <a:xfrm>
                  <a:off x="5150046" y="4832204"/>
                  <a:ext cx="28440" cy="284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33">
              <p14:nvContentPartPr>
                <p14:cNvPr id="39" name="Ink 38">
                  <a:extLst>
                    <a:ext uri="{FF2B5EF4-FFF2-40B4-BE49-F238E27FC236}">
                      <a16:creationId xmlns:a16="http://schemas.microsoft.com/office/drawing/2014/main" id="{0F455A37-5C39-A545-A836-F1AB7798ECCC}"/>
                    </a:ext>
                  </a:extLst>
                </p14:cNvPr>
                <p14:cNvContentPartPr/>
                <p14:nvPr/>
              </p14:nvContentPartPr>
              <p14:xfrm>
                <a:off x="5164086" y="4894124"/>
                <a:ext cx="360" cy="360"/>
              </p14:xfrm>
            </p:contentPart>
          </mc:Choice>
          <mc:Fallback>
            <p:pic>
              <p:nvPicPr>
                <p:cNvPr id="53" name="Ink 52">
                  <a:extLst>
                    <a:ext uri="{FF2B5EF4-FFF2-40B4-BE49-F238E27FC236}">
                      <a16:creationId xmlns:a16="http://schemas.microsoft.com/office/drawing/2014/main" xmlns="" xmlns:p14="http://schemas.microsoft.com/office/powerpoint/2010/main" id="{D13D34EA-6C06-5C4B-92C4-B9B3CF3AC9D3}"/>
                    </a:ext>
                  </a:extLst>
                </p:cNvPr>
                <p:cNvPicPr/>
                <p:nvPr/>
              </p:nvPicPr>
              <p:blipFill>
                <a:blip r:embed="rId30"/>
                <a:stretch>
                  <a:fillRect/>
                </a:stretch>
              </p:blipFill>
              <p:spPr>
                <a:xfrm>
                  <a:off x="5150046" y="4879724"/>
                  <a:ext cx="28440" cy="284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34">
              <p14:nvContentPartPr>
                <p14:cNvPr id="40" name="Ink 39">
                  <a:extLst>
                    <a:ext uri="{FF2B5EF4-FFF2-40B4-BE49-F238E27FC236}">
                      <a16:creationId xmlns:a16="http://schemas.microsoft.com/office/drawing/2014/main" id="{36BD9BB4-D24B-EB4E-85C2-119ABB91CFFE}"/>
                    </a:ext>
                  </a:extLst>
                </p14:cNvPr>
                <p14:cNvContentPartPr/>
                <p14:nvPr/>
              </p14:nvContentPartPr>
              <p14:xfrm>
                <a:off x="5166966" y="4570484"/>
                <a:ext cx="360" cy="360"/>
              </p14:xfrm>
            </p:contentPart>
          </mc:Choice>
          <mc:Fallback>
            <p:pic>
              <p:nvPicPr>
                <p:cNvPr id="54" name="Ink 53">
                  <a:extLst>
                    <a:ext uri="{FF2B5EF4-FFF2-40B4-BE49-F238E27FC236}">
                      <a16:creationId xmlns:a16="http://schemas.microsoft.com/office/drawing/2014/main" xmlns="" xmlns:p14="http://schemas.microsoft.com/office/powerpoint/2010/main" id="{5A634AC1-FDD9-9243-A1C2-3F02AEFACB9D}"/>
                    </a:ext>
                  </a:extLst>
                </p:cNvPr>
                <p:cNvPicPr/>
                <p:nvPr/>
              </p:nvPicPr>
              <p:blipFill>
                <a:blip r:embed="rId30"/>
                <a:stretch>
                  <a:fillRect/>
                </a:stretch>
              </p:blipFill>
              <p:spPr>
                <a:xfrm>
                  <a:off x="5152926" y="4556444"/>
                  <a:ext cx="28440" cy="284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35">
              <p14:nvContentPartPr>
                <p14:cNvPr id="41" name="Ink 40">
                  <a:extLst>
                    <a:ext uri="{FF2B5EF4-FFF2-40B4-BE49-F238E27FC236}">
                      <a16:creationId xmlns:a16="http://schemas.microsoft.com/office/drawing/2014/main" id="{B23FDACD-7966-D949-856A-27CA121B7827}"/>
                    </a:ext>
                  </a:extLst>
                </p14:cNvPr>
                <p14:cNvContentPartPr/>
                <p14:nvPr/>
              </p14:nvContentPartPr>
              <p14:xfrm>
                <a:off x="5164030" y="4654565"/>
                <a:ext cx="360" cy="360"/>
              </p14:xfrm>
            </p:contentPart>
          </mc:Choice>
          <mc:Fallback>
            <p:pic>
              <p:nvPicPr>
                <p:cNvPr id="55" name="Ink 54">
                  <a:extLst>
                    <a:ext uri="{FF2B5EF4-FFF2-40B4-BE49-F238E27FC236}">
                      <a16:creationId xmlns:a16="http://schemas.microsoft.com/office/drawing/2014/main" xmlns="" xmlns:p14="http://schemas.microsoft.com/office/powerpoint/2010/main" id="{CA188426-AC4D-A646-BEFC-E1039DEB9B42}"/>
                    </a:ext>
                  </a:extLst>
                </p:cNvPr>
                <p:cNvPicPr/>
                <p:nvPr/>
              </p:nvPicPr>
              <p:blipFill>
                <a:blip r:embed="rId30"/>
                <a:stretch>
                  <a:fillRect/>
                </a:stretch>
              </p:blipFill>
              <p:spPr>
                <a:xfrm>
                  <a:off x="5149990" y="4640525"/>
                  <a:ext cx="28440" cy="284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36">
              <p14:nvContentPartPr>
                <p14:cNvPr id="42" name="Ink 41">
                  <a:extLst>
                    <a:ext uri="{FF2B5EF4-FFF2-40B4-BE49-F238E27FC236}">
                      <a16:creationId xmlns:a16="http://schemas.microsoft.com/office/drawing/2014/main" id="{22567040-4524-5548-AA02-916558C668CE}"/>
                    </a:ext>
                  </a:extLst>
                </p14:cNvPr>
                <p14:cNvContentPartPr/>
                <p14:nvPr/>
              </p14:nvContentPartPr>
              <p14:xfrm>
                <a:off x="5168710" y="4517045"/>
                <a:ext cx="360" cy="360"/>
              </p14:xfrm>
            </p:contentPart>
          </mc:Choice>
          <mc:Fallback>
            <p:pic>
              <p:nvPicPr>
                <p:cNvPr id="56" name="Ink 55">
                  <a:extLst>
                    <a:ext uri="{FF2B5EF4-FFF2-40B4-BE49-F238E27FC236}">
                      <a16:creationId xmlns:a16="http://schemas.microsoft.com/office/drawing/2014/main" xmlns="" xmlns:p14="http://schemas.microsoft.com/office/powerpoint/2010/main" id="{E6E9E630-C021-8E44-AC32-68B480807DCB}"/>
                    </a:ext>
                  </a:extLst>
                </p:cNvPr>
                <p:cNvPicPr/>
                <p:nvPr/>
              </p:nvPicPr>
              <p:blipFill>
                <a:blip r:embed="rId30"/>
                <a:stretch>
                  <a:fillRect/>
                </a:stretch>
              </p:blipFill>
              <p:spPr>
                <a:xfrm>
                  <a:off x="5154670" y="4503005"/>
                  <a:ext cx="28440" cy="284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37">
              <p14:nvContentPartPr>
                <p14:cNvPr id="43" name="Ink 42">
                  <a:extLst>
                    <a:ext uri="{FF2B5EF4-FFF2-40B4-BE49-F238E27FC236}">
                      <a16:creationId xmlns:a16="http://schemas.microsoft.com/office/drawing/2014/main" id="{2740F9AB-BF4C-A046-B9F4-DFABA334BF7C}"/>
                    </a:ext>
                  </a:extLst>
                </p14:cNvPr>
                <p14:cNvContentPartPr/>
                <p14:nvPr/>
              </p14:nvContentPartPr>
              <p14:xfrm>
                <a:off x="5166550" y="5076845"/>
                <a:ext cx="360" cy="360"/>
              </p14:xfrm>
            </p:contentPart>
          </mc:Choice>
          <mc:Fallback>
            <p:pic>
              <p:nvPicPr>
                <p:cNvPr id="57" name="Ink 56">
                  <a:extLst>
                    <a:ext uri="{FF2B5EF4-FFF2-40B4-BE49-F238E27FC236}">
                      <a16:creationId xmlns:a16="http://schemas.microsoft.com/office/drawing/2014/main" xmlns="" xmlns:p14="http://schemas.microsoft.com/office/powerpoint/2010/main" id="{1D1548E1-7EA4-8B46-B423-A27480A98B59}"/>
                    </a:ext>
                  </a:extLst>
                </p:cNvPr>
                <p:cNvPicPr/>
                <p:nvPr/>
              </p:nvPicPr>
              <p:blipFill>
                <a:blip r:embed="rId30"/>
                <a:stretch>
                  <a:fillRect/>
                </a:stretch>
              </p:blipFill>
              <p:spPr>
                <a:xfrm>
                  <a:off x="5152510" y="5062805"/>
                  <a:ext cx="28440" cy="284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38">
              <p14:nvContentPartPr>
                <p14:cNvPr id="44" name="Ink 43">
                  <a:extLst>
                    <a:ext uri="{FF2B5EF4-FFF2-40B4-BE49-F238E27FC236}">
                      <a16:creationId xmlns:a16="http://schemas.microsoft.com/office/drawing/2014/main" id="{987BE863-99A6-1644-9A76-E9E65872F048}"/>
                    </a:ext>
                  </a:extLst>
                </p14:cNvPr>
                <p14:cNvContentPartPr/>
                <p14:nvPr/>
              </p14:nvContentPartPr>
              <p14:xfrm>
                <a:off x="5164030" y="4337765"/>
                <a:ext cx="360" cy="360"/>
              </p14:xfrm>
            </p:contentPart>
          </mc:Choice>
          <mc:Fallback>
            <p:pic>
              <p:nvPicPr>
                <p:cNvPr id="58" name="Ink 57">
                  <a:extLst>
                    <a:ext uri="{FF2B5EF4-FFF2-40B4-BE49-F238E27FC236}">
                      <a16:creationId xmlns:a16="http://schemas.microsoft.com/office/drawing/2014/main" xmlns="" xmlns:p14="http://schemas.microsoft.com/office/powerpoint/2010/main" id="{411E4E72-9BB7-8443-964F-67C92B0A7449}"/>
                    </a:ext>
                  </a:extLst>
                </p:cNvPr>
                <p:cNvPicPr/>
                <p:nvPr/>
              </p:nvPicPr>
              <p:blipFill>
                <a:blip r:embed="rId30"/>
                <a:stretch>
                  <a:fillRect/>
                </a:stretch>
              </p:blipFill>
              <p:spPr>
                <a:xfrm>
                  <a:off x="5149990" y="4323725"/>
                  <a:ext cx="28440" cy="28440"/>
                </a:xfrm>
                <a:prstGeom prst="rect">
                  <a:avLst/>
                </a:prstGeom>
              </p:spPr>
            </p:pic>
          </mc:Fallback>
        </mc:AlternateContent>
      </p:grpSp>
      <p:sp>
        <p:nvSpPr>
          <p:cNvPr id="45" name="TextBox 44">
            <a:extLst>
              <a:ext uri="{FF2B5EF4-FFF2-40B4-BE49-F238E27FC236}">
                <a16:creationId xmlns:a16="http://schemas.microsoft.com/office/drawing/2014/main" xmlns="" id="{EE7FF120-D673-AC41-9319-76E4909DB0EF}"/>
              </a:ext>
            </a:extLst>
          </p:cNvPr>
          <p:cNvSpPr txBox="1"/>
          <p:nvPr/>
        </p:nvSpPr>
        <p:spPr>
          <a:xfrm>
            <a:off x="4024689" y="277775"/>
            <a:ext cx="309700" cy="379015"/>
          </a:xfrm>
          <a:prstGeom prst="rect">
            <a:avLst/>
          </a:prstGeom>
          <a:noFill/>
        </p:spPr>
        <p:txBody>
          <a:bodyPr wrap="none" rtlCol="0">
            <a:spAutoFit/>
          </a:bodyPr>
          <a:lstStyle/>
          <a:p>
            <a:r>
              <a:rPr lang="en-US" sz="1863" dirty="0"/>
              <a:t>d</a:t>
            </a:r>
          </a:p>
        </p:txBody>
      </p:sp>
      <p:sp>
        <p:nvSpPr>
          <p:cNvPr id="5" name="TextBox 4">
            <a:extLst>
              <a:ext uri="{FF2B5EF4-FFF2-40B4-BE49-F238E27FC236}">
                <a16:creationId xmlns:a16="http://schemas.microsoft.com/office/drawing/2014/main" xmlns="" id="{E69A040F-6E88-8343-A791-4021CE7BE359}"/>
              </a:ext>
            </a:extLst>
          </p:cNvPr>
          <p:cNvSpPr txBox="1"/>
          <p:nvPr/>
        </p:nvSpPr>
        <p:spPr>
          <a:xfrm>
            <a:off x="4962854" y="7299935"/>
            <a:ext cx="388248" cy="369332"/>
          </a:xfrm>
          <a:prstGeom prst="rect">
            <a:avLst/>
          </a:prstGeom>
          <a:noFill/>
        </p:spPr>
        <p:txBody>
          <a:bodyPr wrap="none" rtlCol="0">
            <a:spAutoFit/>
          </a:bodyPr>
          <a:lstStyle/>
          <a:p>
            <a:r>
              <a:rPr lang="en-US" dirty="0"/>
              <a:t>FL</a:t>
            </a:r>
          </a:p>
        </p:txBody>
      </p:sp>
      <p:sp>
        <p:nvSpPr>
          <p:cNvPr id="46" name="TextBox 45">
            <a:extLst>
              <a:ext uri="{FF2B5EF4-FFF2-40B4-BE49-F238E27FC236}">
                <a16:creationId xmlns:a16="http://schemas.microsoft.com/office/drawing/2014/main" xmlns="" id="{A3978D01-C9EA-4747-9EAA-AACD67CF9324}"/>
              </a:ext>
            </a:extLst>
          </p:cNvPr>
          <p:cNvSpPr txBox="1"/>
          <p:nvPr/>
        </p:nvSpPr>
        <p:spPr>
          <a:xfrm>
            <a:off x="5441156" y="7312020"/>
            <a:ext cx="419667" cy="369332"/>
          </a:xfrm>
          <a:prstGeom prst="rect">
            <a:avLst/>
          </a:prstGeom>
          <a:noFill/>
        </p:spPr>
        <p:txBody>
          <a:bodyPr wrap="none" rtlCol="0">
            <a:spAutoFit/>
          </a:bodyPr>
          <a:lstStyle/>
          <a:p>
            <a:r>
              <a:rPr lang="en-US" dirty="0"/>
              <a:t>RT</a:t>
            </a:r>
          </a:p>
        </p:txBody>
      </p:sp>
      <p:sp>
        <p:nvSpPr>
          <p:cNvPr id="47" name="TextBox 46">
            <a:extLst>
              <a:ext uri="{FF2B5EF4-FFF2-40B4-BE49-F238E27FC236}">
                <a16:creationId xmlns:a16="http://schemas.microsoft.com/office/drawing/2014/main" xmlns="" id="{13723C32-83C6-EA43-80B6-DB8A5B1F8344}"/>
              </a:ext>
            </a:extLst>
          </p:cNvPr>
          <p:cNvSpPr txBox="1"/>
          <p:nvPr/>
        </p:nvSpPr>
        <p:spPr>
          <a:xfrm>
            <a:off x="4445886" y="7299935"/>
            <a:ext cx="497252" cy="369332"/>
          </a:xfrm>
          <a:prstGeom prst="rect">
            <a:avLst/>
          </a:prstGeom>
          <a:noFill/>
        </p:spPr>
        <p:txBody>
          <a:bodyPr wrap="none" rtlCol="0">
            <a:spAutoFit/>
          </a:bodyPr>
          <a:lstStyle/>
          <a:p>
            <a:r>
              <a:rPr lang="en-US" dirty="0"/>
              <a:t>INF</a:t>
            </a:r>
          </a:p>
        </p:txBody>
      </p:sp>
    </p:spTree>
    <p:extLst>
      <p:ext uri="{BB962C8B-B14F-4D97-AF65-F5344CB8AC3E}">
        <p14:creationId xmlns:p14="http://schemas.microsoft.com/office/powerpoint/2010/main" xmlns="" val="1955908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F36482B-6D5A-B845-AB7A-1B70AA27FE2E}"/>
              </a:ext>
            </a:extLst>
          </p:cNvPr>
          <p:cNvPicPr>
            <a:picLocks noChangeAspect="1"/>
          </p:cNvPicPr>
          <p:nvPr/>
        </p:nvPicPr>
        <p:blipFill>
          <a:blip r:embed="rId2"/>
          <a:stretch>
            <a:fillRect/>
          </a:stretch>
        </p:blipFill>
        <p:spPr>
          <a:xfrm>
            <a:off x="946599" y="328613"/>
            <a:ext cx="2482402" cy="8980856"/>
          </a:xfrm>
          <a:prstGeom prst="rect">
            <a:avLst/>
          </a:prstGeom>
        </p:spPr>
      </p:pic>
      <p:pic>
        <p:nvPicPr>
          <p:cNvPr id="2" name="Picture 1">
            <a:extLst>
              <a:ext uri="{FF2B5EF4-FFF2-40B4-BE49-F238E27FC236}">
                <a16:creationId xmlns:a16="http://schemas.microsoft.com/office/drawing/2014/main" xmlns="" id="{0E2DC83A-6CB9-E341-8BCF-CA17CD443E6B}"/>
              </a:ext>
            </a:extLst>
          </p:cNvPr>
          <p:cNvPicPr>
            <a:picLocks noChangeAspect="1"/>
          </p:cNvPicPr>
          <p:nvPr/>
        </p:nvPicPr>
        <p:blipFill>
          <a:blip r:embed="rId3"/>
          <a:stretch>
            <a:fillRect/>
          </a:stretch>
        </p:blipFill>
        <p:spPr>
          <a:xfrm>
            <a:off x="3479800" y="328613"/>
            <a:ext cx="907025" cy="687387"/>
          </a:xfrm>
          <a:prstGeom prst="rect">
            <a:avLst/>
          </a:prstGeom>
        </p:spPr>
      </p:pic>
      <p:sp>
        <p:nvSpPr>
          <p:cNvPr id="4" name="TextBox 3">
            <a:extLst>
              <a:ext uri="{FF2B5EF4-FFF2-40B4-BE49-F238E27FC236}">
                <a16:creationId xmlns:a16="http://schemas.microsoft.com/office/drawing/2014/main" xmlns="" id="{4616ACD8-3DA1-0C49-A5B1-CAE2EA740B41}"/>
              </a:ext>
            </a:extLst>
          </p:cNvPr>
          <p:cNvSpPr txBox="1"/>
          <p:nvPr/>
        </p:nvSpPr>
        <p:spPr>
          <a:xfrm>
            <a:off x="3751943" y="3324273"/>
            <a:ext cx="3199174" cy="2020681"/>
          </a:xfrm>
          <a:prstGeom prst="rect">
            <a:avLst/>
          </a:prstGeom>
          <a:noFill/>
        </p:spPr>
        <p:txBody>
          <a:bodyPr wrap="square" rtlCol="0">
            <a:spAutoFit/>
          </a:bodyPr>
          <a:lstStyle/>
          <a:p>
            <a:pPr algn="just"/>
            <a:r>
              <a:rPr lang="en-US" sz="1139" b="1" dirty="0">
                <a:latin typeface="Helvetica" pitchFamily="2" charset="0"/>
              </a:rPr>
              <a:t>Table S6. The comparative summary of regulation of miR408-3p/target in N22 and MIR408-OE overexpression</a:t>
            </a:r>
            <a:r>
              <a:rPr lang="en-US" sz="1139" dirty="0">
                <a:latin typeface="Helvetica" pitchFamily="2" charset="0"/>
              </a:rPr>
              <a:t>. The detailed expression correlation of miR408-3p targets under drought in flag leaf and root, expression in root </a:t>
            </a:r>
            <a:r>
              <a:rPr lang="en-US" sz="1139" dirty="0" err="1">
                <a:latin typeface="Helvetica" pitchFamily="2" charset="0"/>
              </a:rPr>
              <a:t>w.r.t.</a:t>
            </a:r>
            <a:r>
              <a:rPr lang="en-US" sz="1139" dirty="0">
                <a:latin typeface="Helvetica" pitchFamily="2" charset="0"/>
              </a:rPr>
              <a:t> flag leaf and in MIR408-OE seedlings. The category and PARE datasets represents the evidence from degradome. The inverse trend in expression of miR408 and its target transcript was represented by * (strength). </a:t>
            </a:r>
            <a:endParaRPr lang="en-IN" sz="1139" dirty="0">
              <a:latin typeface="Helvetica"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1628808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3922F3D-455D-4246-9CDE-5AE340D3492E}"/>
              </a:ext>
            </a:extLst>
          </p:cNvPr>
          <p:cNvPicPr>
            <a:picLocks noChangeAspect="1"/>
          </p:cNvPicPr>
          <p:nvPr/>
        </p:nvPicPr>
        <p:blipFill>
          <a:blip r:embed="rId2"/>
          <a:stretch>
            <a:fillRect/>
          </a:stretch>
        </p:blipFill>
        <p:spPr>
          <a:xfrm>
            <a:off x="323037" y="484279"/>
            <a:ext cx="2004332" cy="5637182"/>
          </a:xfrm>
          <a:prstGeom prst="rect">
            <a:avLst/>
          </a:prstGeom>
        </p:spPr>
      </p:pic>
      <p:pic>
        <p:nvPicPr>
          <p:cNvPr id="6" name="Picture 5">
            <a:extLst>
              <a:ext uri="{FF2B5EF4-FFF2-40B4-BE49-F238E27FC236}">
                <a16:creationId xmlns:a16="http://schemas.microsoft.com/office/drawing/2014/main" xmlns="" id="{85280F06-3BDC-544A-9076-D32013064AA0}"/>
              </a:ext>
            </a:extLst>
          </p:cNvPr>
          <p:cNvPicPr>
            <a:picLocks noChangeAspect="1"/>
          </p:cNvPicPr>
          <p:nvPr/>
        </p:nvPicPr>
        <p:blipFill>
          <a:blip r:embed="rId3"/>
          <a:stretch>
            <a:fillRect/>
          </a:stretch>
        </p:blipFill>
        <p:spPr>
          <a:xfrm>
            <a:off x="2622797" y="629832"/>
            <a:ext cx="1853706" cy="2618968"/>
          </a:xfrm>
          <a:prstGeom prst="rect">
            <a:avLst/>
          </a:prstGeom>
        </p:spPr>
      </p:pic>
      <p:pic>
        <p:nvPicPr>
          <p:cNvPr id="11" name="Picture 10">
            <a:extLst>
              <a:ext uri="{FF2B5EF4-FFF2-40B4-BE49-F238E27FC236}">
                <a16:creationId xmlns:a16="http://schemas.microsoft.com/office/drawing/2014/main" xmlns="" id="{43878901-255E-0F49-ACB8-4FB788FB5A13}"/>
              </a:ext>
            </a:extLst>
          </p:cNvPr>
          <p:cNvPicPr>
            <a:picLocks noChangeAspect="1"/>
          </p:cNvPicPr>
          <p:nvPr/>
        </p:nvPicPr>
        <p:blipFill>
          <a:blip r:embed="rId4"/>
          <a:stretch>
            <a:fillRect/>
          </a:stretch>
        </p:blipFill>
        <p:spPr>
          <a:xfrm>
            <a:off x="4584636" y="629832"/>
            <a:ext cx="1600493" cy="2618968"/>
          </a:xfrm>
          <a:prstGeom prst="rect">
            <a:avLst/>
          </a:prstGeom>
        </p:spPr>
      </p:pic>
      <p:pic>
        <p:nvPicPr>
          <p:cNvPr id="12" name="Picture 11">
            <a:extLst>
              <a:ext uri="{FF2B5EF4-FFF2-40B4-BE49-F238E27FC236}">
                <a16:creationId xmlns:a16="http://schemas.microsoft.com/office/drawing/2014/main" xmlns="" id="{5FC880E9-B856-1D4A-B103-FE37DBBD9BA4}"/>
              </a:ext>
            </a:extLst>
          </p:cNvPr>
          <p:cNvPicPr>
            <a:picLocks noChangeAspect="1"/>
          </p:cNvPicPr>
          <p:nvPr/>
        </p:nvPicPr>
        <p:blipFill>
          <a:blip r:embed="rId5"/>
          <a:stretch>
            <a:fillRect/>
          </a:stretch>
        </p:blipFill>
        <p:spPr>
          <a:xfrm>
            <a:off x="2736157" y="3436610"/>
            <a:ext cx="1626986" cy="2787638"/>
          </a:xfrm>
          <a:prstGeom prst="rect">
            <a:avLst/>
          </a:prstGeom>
        </p:spPr>
      </p:pic>
      <p:pic>
        <p:nvPicPr>
          <p:cNvPr id="15" name="Picture 14">
            <a:extLst>
              <a:ext uri="{FF2B5EF4-FFF2-40B4-BE49-F238E27FC236}">
                <a16:creationId xmlns:a16="http://schemas.microsoft.com/office/drawing/2014/main" xmlns="" id="{04678180-263B-4847-B3DC-C3E3EF82C075}"/>
              </a:ext>
            </a:extLst>
          </p:cNvPr>
          <p:cNvPicPr>
            <a:picLocks noChangeAspect="1"/>
          </p:cNvPicPr>
          <p:nvPr/>
        </p:nvPicPr>
        <p:blipFill>
          <a:blip r:embed="rId6"/>
          <a:stretch>
            <a:fillRect/>
          </a:stretch>
        </p:blipFill>
        <p:spPr>
          <a:xfrm>
            <a:off x="4604079" y="3436610"/>
            <a:ext cx="1581049" cy="2787638"/>
          </a:xfrm>
          <a:prstGeom prst="rect">
            <a:avLst/>
          </a:prstGeom>
        </p:spPr>
      </p:pic>
      <p:sp>
        <p:nvSpPr>
          <p:cNvPr id="31" name="TextBox 30">
            <a:extLst>
              <a:ext uri="{FF2B5EF4-FFF2-40B4-BE49-F238E27FC236}">
                <a16:creationId xmlns:a16="http://schemas.microsoft.com/office/drawing/2014/main" xmlns="" id="{839E7B5D-9885-584C-A341-65CE4F94F0EC}"/>
              </a:ext>
            </a:extLst>
          </p:cNvPr>
          <p:cNvSpPr txBox="1"/>
          <p:nvPr/>
        </p:nvSpPr>
        <p:spPr>
          <a:xfrm>
            <a:off x="265310" y="6695303"/>
            <a:ext cx="6568680" cy="2071849"/>
          </a:xfrm>
          <a:prstGeom prst="rect">
            <a:avLst/>
          </a:prstGeom>
          <a:noFill/>
        </p:spPr>
        <p:txBody>
          <a:bodyPr wrap="square" rtlCol="0">
            <a:spAutoFit/>
          </a:bodyPr>
          <a:lstStyle/>
          <a:p>
            <a:pPr algn="just">
              <a:lnSpc>
                <a:spcPct val="150000"/>
              </a:lnSpc>
            </a:pPr>
            <a:r>
              <a:rPr lang="en-US" sz="1242" b="1" dirty="0">
                <a:latin typeface="Helvetica" pitchFamily="2" charset="0"/>
              </a:rPr>
              <a:t>Figure S7. The morphometric characterization of different MIR408-OE-lines in T1 generation. (a) </a:t>
            </a:r>
            <a:r>
              <a:rPr lang="en-US" sz="1242" dirty="0">
                <a:latin typeface="Helvetica" pitchFamily="2" charset="0"/>
              </a:rPr>
              <a:t>Morphometric comparison of wild type PB1 with four MIR408-OX-lines (1, 3,12 and 16); </a:t>
            </a:r>
            <a:r>
              <a:rPr lang="en-US" sz="1242" b="1" dirty="0">
                <a:latin typeface="Helvetica" pitchFamily="2" charset="0"/>
              </a:rPr>
              <a:t>(b) </a:t>
            </a:r>
            <a:r>
              <a:rPr lang="en-US" sz="1242" dirty="0" err="1">
                <a:latin typeface="Helvetica" pitchFamily="2" charset="0"/>
              </a:rPr>
              <a:t>qRT</a:t>
            </a:r>
            <a:r>
              <a:rPr lang="en-US" sz="1242" dirty="0">
                <a:latin typeface="Helvetica" pitchFamily="2" charset="0"/>
              </a:rPr>
              <a:t>-PCR validation of miR408-3p in different transgenic overexpression lines. 5s is used as the endogenous control and two biological and three technical repeats were analyzed for each line.  </a:t>
            </a:r>
            <a:r>
              <a:rPr lang="en-US" sz="1242" b="1" dirty="0">
                <a:latin typeface="Helvetica" pitchFamily="2" charset="0"/>
              </a:rPr>
              <a:t>(c-e) </a:t>
            </a:r>
            <a:r>
              <a:rPr lang="en-US" sz="1242" dirty="0">
                <a:latin typeface="Helvetica" pitchFamily="2" charset="0"/>
              </a:rPr>
              <a:t>Box plots represents the comparison of seedling weight, Shoot length and Root length of WT and MIR408-OE lines. Each value represents the mean of at least 10 plants. </a:t>
            </a:r>
            <a:r>
              <a:rPr lang="en-US" sz="1242" b="1" dirty="0">
                <a:latin typeface="Helvetica" pitchFamily="2" charset="0"/>
              </a:rPr>
              <a:t> </a:t>
            </a:r>
            <a:endParaRPr lang="en-IN" sz="1242" dirty="0">
              <a:latin typeface="Helvetica" pitchFamily="2"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xmlns="" id="{E772697A-6A2C-AF4B-BB5D-5075B68BDA90}"/>
              </a:ext>
            </a:extLst>
          </p:cNvPr>
          <p:cNvSpPr txBox="1"/>
          <p:nvPr/>
        </p:nvSpPr>
        <p:spPr>
          <a:xfrm>
            <a:off x="129415" y="372446"/>
            <a:ext cx="282432" cy="293450"/>
          </a:xfrm>
          <a:prstGeom prst="rect">
            <a:avLst/>
          </a:prstGeom>
          <a:noFill/>
        </p:spPr>
        <p:txBody>
          <a:bodyPr wrap="none" rtlCol="0">
            <a:spAutoFit/>
          </a:bodyPr>
          <a:lstStyle/>
          <a:p>
            <a:r>
              <a:rPr lang="en-US" sz="1242" b="1" dirty="0">
                <a:latin typeface="Helvetica" pitchFamily="2" charset="0"/>
              </a:rPr>
              <a:t>a</a:t>
            </a:r>
          </a:p>
        </p:txBody>
      </p:sp>
      <p:sp>
        <p:nvSpPr>
          <p:cNvPr id="9" name="TextBox 8">
            <a:extLst>
              <a:ext uri="{FF2B5EF4-FFF2-40B4-BE49-F238E27FC236}">
                <a16:creationId xmlns:a16="http://schemas.microsoft.com/office/drawing/2014/main" xmlns="" id="{8C298FF8-2599-CF4A-B139-537AB551958E}"/>
              </a:ext>
            </a:extLst>
          </p:cNvPr>
          <p:cNvSpPr txBox="1"/>
          <p:nvPr/>
        </p:nvSpPr>
        <p:spPr>
          <a:xfrm>
            <a:off x="2354541" y="442020"/>
            <a:ext cx="292388" cy="293450"/>
          </a:xfrm>
          <a:prstGeom prst="rect">
            <a:avLst/>
          </a:prstGeom>
          <a:noFill/>
        </p:spPr>
        <p:txBody>
          <a:bodyPr wrap="none" rtlCol="0">
            <a:spAutoFit/>
          </a:bodyPr>
          <a:lstStyle/>
          <a:p>
            <a:r>
              <a:rPr lang="en-US" sz="1242" b="1" dirty="0">
                <a:latin typeface="Helvetica" pitchFamily="2" charset="0"/>
              </a:rPr>
              <a:t>b</a:t>
            </a:r>
          </a:p>
        </p:txBody>
      </p:sp>
      <p:sp>
        <p:nvSpPr>
          <p:cNvPr id="10" name="TextBox 9">
            <a:extLst>
              <a:ext uri="{FF2B5EF4-FFF2-40B4-BE49-F238E27FC236}">
                <a16:creationId xmlns:a16="http://schemas.microsoft.com/office/drawing/2014/main" xmlns="" id="{D249F920-9653-974F-A2ED-6BA8EBAD5548}"/>
              </a:ext>
            </a:extLst>
          </p:cNvPr>
          <p:cNvSpPr txBox="1"/>
          <p:nvPr/>
        </p:nvSpPr>
        <p:spPr>
          <a:xfrm>
            <a:off x="4440101" y="343086"/>
            <a:ext cx="282432" cy="293450"/>
          </a:xfrm>
          <a:prstGeom prst="rect">
            <a:avLst/>
          </a:prstGeom>
          <a:noFill/>
        </p:spPr>
        <p:txBody>
          <a:bodyPr wrap="none" rtlCol="0">
            <a:spAutoFit/>
          </a:bodyPr>
          <a:lstStyle/>
          <a:p>
            <a:r>
              <a:rPr lang="en-US" sz="1242" b="1" dirty="0">
                <a:latin typeface="Helvetica" pitchFamily="2" charset="0"/>
              </a:rPr>
              <a:t>c</a:t>
            </a:r>
          </a:p>
        </p:txBody>
      </p:sp>
      <p:sp>
        <p:nvSpPr>
          <p:cNvPr id="13" name="TextBox 12">
            <a:extLst>
              <a:ext uri="{FF2B5EF4-FFF2-40B4-BE49-F238E27FC236}">
                <a16:creationId xmlns:a16="http://schemas.microsoft.com/office/drawing/2014/main" xmlns="" id="{55730CA1-AE8D-5248-BED3-ECE1FC16A737}"/>
              </a:ext>
            </a:extLst>
          </p:cNvPr>
          <p:cNvSpPr txBox="1"/>
          <p:nvPr/>
        </p:nvSpPr>
        <p:spPr>
          <a:xfrm>
            <a:off x="2363346" y="3375821"/>
            <a:ext cx="282450" cy="283476"/>
          </a:xfrm>
          <a:prstGeom prst="rect">
            <a:avLst/>
          </a:prstGeom>
          <a:noFill/>
        </p:spPr>
        <p:txBody>
          <a:bodyPr wrap="none" rtlCol="0">
            <a:spAutoFit/>
          </a:bodyPr>
          <a:lstStyle/>
          <a:p>
            <a:r>
              <a:rPr lang="en-US" sz="1242" b="1" dirty="0">
                <a:latin typeface="Helvetica" pitchFamily="2" charset="0"/>
              </a:rPr>
              <a:t>d</a:t>
            </a:r>
          </a:p>
        </p:txBody>
      </p:sp>
      <p:sp>
        <p:nvSpPr>
          <p:cNvPr id="14" name="TextBox 13">
            <a:extLst>
              <a:ext uri="{FF2B5EF4-FFF2-40B4-BE49-F238E27FC236}">
                <a16:creationId xmlns:a16="http://schemas.microsoft.com/office/drawing/2014/main" xmlns="" id="{7E930B65-364F-4D4E-8983-73F378C437B6}"/>
              </a:ext>
            </a:extLst>
          </p:cNvPr>
          <p:cNvSpPr txBox="1"/>
          <p:nvPr/>
        </p:nvSpPr>
        <p:spPr>
          <a:xfrm>
            <a:off x="4355108" y="3340953"/>
            <a:ext cx="272832" cy="283476"/>
          </a:xfrm>
          <a:prstGeom prst="rect">
            <a:avLst/>
          </a:prstGeom>
          <a:noFill/>
        </p:spPr>
        <p:txBody>
          <a:bodyPr wrap="none" rtlCol="0">
            <a:spAutoFit/>
          </a:bodyPr>
          <a:lstStyle/>
          <a:p>
            <a:r>
              <a:rPr lang="en-US" sz="1242" b="1" dirty="0">
                <a:latin typeface="Helvetica" pitchFamily="2" charset="0"/>
              </a:rPr>
              <a:t>e</a:t>
            </a:r>
          </a:p>
        </p:txBody>
      </p:sp>
    </p:spTree>
    <p:extLst>
      <p:ext uri="{BB962C8B-B14F-4D97-AF65-F5344CB8AC3E}">
        <p14:creationId xmlns:p14="http://schemas.microsoft.com/office/powerpoint/2010/main" xmlns="" val="30948262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621</TotalTime>
  <Words>581</Words>
  <Application>Microsoft Macintosh PowerPoint</Application>
  <PresentationFormat>Custom</PresentationFormat>
  <Paragraphs>38</Paragraphs>
  <Slides>8</Slides>
  <Notes>0</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Slide 1</vt:lpstr>
      <vt:lpstr>Slide 2</vt:lpstr>
      <vt:lpstr>Slide 3</vt:lpstr>
      <vt:lpstr>Slide 4</vt:lpstr>
      <vt:lpstr>Slide 5</vt:lpstr>
      <vt:lpstr>Slide 6</vt:lpstr>
      <vt:lpstr>Slide 7</vt:lpstr>
      <vt:lpstr>Slide 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Shaji Joseph</dc:creator>
  <cp:lastModifiedBy>user</cp:lastModifiedBy>
  <cp:revision>10</cp:revision>
  <dcterms:created xsi:type="dcterms:W3CDTF">2021-12-10T10:33:45Z</dcterms:created>
  <dcterms:modified xsi:type="dcterms:W3CDTF">2022-02-02T08:29:21Z</dcterms:modified>
</cp:coreProperties>
</file>