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4" d="100"/>
          <a:sy n="64" d="100"/>
        </p:scale>
        <p:origin x="95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442D-BFC7-4C07-A21A-A4CEBD5F29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FAE34F-80EE-4908-A0C1-0FA1C0009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F12A0-CFAE-448A-9905-FA2393D5E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74195-B457-4B29-BBAD-F610BFB93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C7B5A-571F-49BE-8833-87D958D9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63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45FD-C74E-4EE5-B5EA-D13DCF456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1AEDA1-4178-41AE-A473-3D914849B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01F6D-5836-48C9-9B3F-4E72D811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B96CE-9809-41CD-B371-65347734D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996AF-0BFD-4043-A3D3-8BD353B3E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30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C3033-D241-4D42-BD89-9D1BB8EA60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869F8-F47D-4987-9495-13264B9827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9B115-8A6A-43D1-BADE-AA255F86F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65FED-347B-4B0B-BA52-76464507B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44652-D102-4E1B-B94B-BC5D3C289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64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665B8-951D-4B19-B8D8-A0C9DD398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FB0C1-EC08-4F1C-8C40-31FEE635C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C6CF5-F350-479D-8DEC-AB7B00945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804D2-9741-49A1-89E0-6BC4F2655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AA665-6D7A-4078-9ADD-0B351ECEC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47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A5A96-A4FE-4E7E-91A2-0CDA37349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F4266F-8155-4DDE-9880-19976AAAE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05510-BEDA-460C-96BC-03AD6F3B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70609-7A32-4A85-8982-7F9D81D4C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560F0-64D8-43D6-BB43-38B66FDCB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2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9ACBF-93EE-4E52-AA56-C70AFF67B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26B86-84DE-4578-9146-666854E75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426225-EB5B-4107-993C-E3A98D141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C6CCF5-8B2E-4763-BF90-163AB41DF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C4C23-27DE-4612-9CF4-601C8277D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6A5D0-8842-4681-90CA-1F92FE92C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3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A56AA-2F4F-4962-BCB9-5F7EB4C3F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ECF0A-FAFD-460F-AB1C-FA8126768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B6A12-4F4B-4686-975B-F17C59D49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FE6EC2-E17D-4B08-B999-D2C395C5C1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D96E17-0F65-47E2-9094-4C13FCADA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30AD72-CEDF-4C14-91E6-11835B25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024293-E26C-49A4-AB4A-08C21203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938B51-4E65-4353-BAA5-BF296B08C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6FD42-D0B9-4ED5-BABE-88DC92B10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9DBC86-CBA4-40C5-A186-065B0C635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A2D115-657B-4E38-B5D7-F6EEA11C6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27AF1-4068-4472-AD84-86DFF22A2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146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F4EAAA-BD83-4657-AE6D-74AE600D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75EE03-EB81-462A-91F9-6DC85B447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01A48C-C75C-4BB7-BE5D-790CAED46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159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2A348-5C2C-4EA3-9C5B-346A8D881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E6EB3-E4FD-497D-9BB1-8184B6869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429C64-D356-4D87-8296-E5192D9EB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1EFEF-AF60-422C-B8FE-B4EFB54F0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77426-1DEF-418E-B92C-73614D2F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8ACB3-8A24-4FAF-A6D3-8E095C21B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07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6FA8-227C-4B7B-888C-0C6EC2D50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ACCA58-23CA-4C24-9C9A-47F4656952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8F5F1-4B7A-469E-A8CC-290E1F5A3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38770-721F-4E38-84AF-91893F143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6E919-9262-46EB-8DE6-86CA8C49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3C315-4BB9-4BA4-ACF8-41C582A60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5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E8F2A4-F668-4074-B542-FED8CC45C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0FEDF-5CC6-40A0-851C-45500C664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831A2-FEB1-4297-8B51-6D005F50B6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672B1-FD07-492E-92F7-370C5E9B29F6}" type="datetimeFigureOut">
              <a:rPr lang="en-US" smtClean="0"/>
              <a:t>10/26/2021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7A907F-392B-4971-B2A8-93B643FADD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B9DA9-1844-495A-955F-89374D21C6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71178-7E9F-4A06-9C36-D65F156265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9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C1DE4-4EC1-4EBD-86F2-1CADE129F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1</a:t>
            </a:r>
          </a:p>
        </p:txBody>
      </p:sp>
      <p:pic>
        <p:nvPicPr>
          <p:cNvPr id="5" name="Content Placeholder 4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30E53A5-5707-46BC-AF10-51EAB22624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95" y="1271959"/>
            <a:ext cx="7105610" cy="4800158"/>
          </a:xfrm>
        </p:spPr>
      </p:pic>
    </p:spTree>
    <p:extLst>
      <p:ext uri="{BB962C8B-B14F-4D97-AF65-F5344CB8AC3E}">
        <p14:creationId xmlns:p14="http://schemas.microsoft.com/office/powerpoint/2010/main" val="377437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C1DE4-4EC1-4EBD-86F2-1CADE129F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Figure 2</a:t>
            </a:r>
          </a:p>
        </p:txBody>
      </p:sp>
      <p:pic>
        <p:nvPicPr>
          <p:cNvPr id="5" name="Content Placeholder 4" descr="Table&#10;&#10;Description automatically generated with low confidence">
            <a:extLst>
              <a:ext uri="{FF2B5EF4-FFF2-40B4-BE49-F238E27FC236}">
                <a16:creationId xmlns:a16="http://schemas.microsoft.com/office/drawing/2014/main" id="{7D54D453-E184-49B8-A24F-B07D7B7B5A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74" y="1439056"/>
            <a:ext cx="8607452" cy="4760546"/>
          </a:xfrm>
        </p:spPr>
      </p:pic>
    </p:spTree>
    <p:extLst>
      <p:ext uri="{BB962C8B-B14F-4D97-AF65-F5344CB8AC3E}">
        <p14:creationId xmlns:p14="http://schemas.microsoft.com/office/powerpoint/2010/main" val="2001896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1</vt:lpstr>
      <vt:lpstr>Figure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Bernardo N. Ide</dc:creator>
  <cp:lastModifiedBy>Bernardo N. Ide</cp:lastModifiedBy>
  <cp:revision>1</cp:revision>
  <dcterms:created xsi:type="dcterms:W3CDTF">2021-10-27T01:20:01Z</dcterms:created>
  <dcterms:modified xsi:type="dcterms:W3CDTF">2021-10-27T01:21:11Z</dcterms:modified>
</cp:coreProperties>
</file>