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69" r:id="rId5"/>
    <p:sldId id="27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4" d="100"/>
          <a:sy n="94" d="100"/>
        </p:scale>
        <p:origin x="63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9978;&#23947;&#19968;&#33251;\Desktop\&#12420;&#12426;&#30452;&#12375;Responder\&#29983;&#23384;&#26354;&#32218;&#65288;HAIC+SOR&#65289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9978;&#23947;&#19968;&#33251;\Desktop\&#12420;&#12426;&#30452;&#12375;Responder\&#29983;&#23384;&#26354;&#32218;&#65288;HAIC+SOR&#65289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9978;&#23947;&#19968;&#33251;\Desktop\&#12420;&#12426;&#30452;&#12375;Responder\&#29983;&#23384;&#26354;&#32218;&#65288;HAIC+SOR&#65289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9978;&#23947;&#19968;&#33251;\Desktop\&#12420;&#12426;&#30452;&#12375;Responder\&#29983;&#23384;&#26354;&#32218;&#65288;HAIC+SOR&#65289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172663317633765E-2"/>
          <c:y val="5.4367697778518208E-2"/>
          <c:w val="0.88987164419359199"/>
          <c:h val="0.8537221372713516"/>
        </c:manualLayout>
      </c:layout>
      <c:scatterChart>
        <c:scatterStyle val="lineMarker"/>
        <c:varyColors val="0"/>
        <c:ser>
          <c:idx val="0"/>
          <c:order val="0"/>
          <c:tx>
            <c:v>Responder</c:v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xVal>
            <c:numRef>
              <c:f>全体!$A$2:$A$71</c:f>
              <c:numCache>
                <c:formatCode>General</c:formatCode>
                <c:ptCount val="70"/>
                <c:pt idx="0">
                  <c:v>0</c:v>
                </c:pt>
                <c:pt idx="1">
                  <c:v>4.3934426229508201</c:v>
                </c:pt>
                <c:pt idx="2">
                  <c:v>4.3934426229508201</c:v>
                </c:pt>
                <c:pt idx="3">
                  <c:v>6.3934426229508201</c:v>
                </c:pt>
                <c:pt idx="4">
                  <c:v>6.3934426229508201</c:v>
                </c:pt>
                <c:pt idx="5">
                  <c:v>6.6229508196721314</c:v>
                </c:pt>
                <c:pt idx="6">
                  <c:v>6.6229508196721314</c:v>
                </c:pt>
                <c:pt idx="7">
                  <c:v>7.0491803278688527</c:v>
                </c:pt>
                <c:pt idx="8">
                  <c:v>7.0491803278688527</c:v>
                </c:pt>
                <c:pt idx="9">
                  <c:v>7.7049180327868854</c:v>
                </c:pt>
                <c:pt idx="10">
                  <c:v>7.7049180327868854</c:v>
                </c:pt>
                <c:pt idx="11">
                  <c:v>7.7704918032786887</c:v>
                </c:pt>
                <c:pt idx="12">
                  <c:v>7.7704918032786887</c:v>
                </c:pt>
                <c:pt idx="13">
                  <c:v>8.9508196721311482</c:v>
                </c:pt>
                <c:pt idx="14">
                  <c:v>8.9508196721311482</c:v>
                </c:pt>
                <c:pt idx="15">
                  <c:v>11.278688524590164</c:v>
                </c:pt>
                <c:pt idx="16">
                  <c:v>11.278688524590164</c:v>
                </c:pt>
                <c:pt idx="17">
                  <c:v>12.590163934426229</c:v>
                </c:pt>
                <c:pt idx="18">
                  <c:v>12.590163934426229</c:v>
                </c:pt>
                <c:pt idx="19">
                  <c:v>13.21311475409836</c:v>
                </c:pt>
                <c:pt idx="20">
                  <c:v>13.21311475409836</c:v>
                </c:pt>
                <c:pt idx="21">
                  <c:v>16.721311475409838</c:v>
                </c:pt>
                <c:pt idx="22">
                  <c:v>16.721311475409838</c:v>
                </c:pt>
                <c:pt idx="23">
                  <c:v>16.918032786885245</c:v>
                </c:pt>
                <c:pt idx="24">
                  <c:v>16.918032786885245</c:v>
                </c:pt>
                <c:pt idx="25">
                  <c:v>17.180327868852459</c:v>
                </c:pt>
                <c:pt idx="26">
                  <c:v>17.180327868852459</c:v>
                </c:pt>
                <c:pt idx="27">
                  <c:v>17.311475409836067</c:v>
                </c:pt>
                <c:pt idx="28">
                  <c:v>17.311475409836067</c:v>
                </c:pt>
                <c:pt idx="29">
                  <c:v>17.770491803278688</c:v>
                </c:pt>
                <c:pt idx="30">
                  <c:v>17.770491803278688</c:v>
                </c:pt>
                <c:pt idx="31">
                  <c:v>18.393442622950818</c:v>
                </c:pt>
                <c:pt idx="32">
                  <c:v>18.393442622950818</c:v>
                </c:pt>
                <c:pt idx="33">
                  <c:v>21.245901639344261</c:v>
                </c:pt>
                <c:pt idx="34">
                  <c:v>21.245901639344261</c:v>
                </c:pt>
                <c:pt idx="35">
                  <c:v>22.983606557377048</c:v>
                </c:pt>
                <c:pt idx="36">
                  <c:v>22.983606557377048</c:v>
                </c:pt>
                <c:pt idx="37">
                  <c:v>24.885245901639344</c:v>
                </c:pt>
                <c:pt idx="38">
                  <c:v>24.885245901639344</c:v>
                </c:pt>
                <c:pt idx="39">
                  <c:v>25.508196721311474</c:v>
                </c:pt>
                <c:pt idx="40">
                  <c:v>25.508196721311474</c:v>
                </c:pt>
                <c:pt idx="41">
                  <c:v>27.311475409836067</c:v>
                </c:pt>
                <c:pt idx="42">
                  <c:v>27.311475409836067</c:v>
                </c:pt>
                <c:pt idx="43">
                  <c:v>31.180327868852459</c:v>
                </c:pt>
                <c:pt idx="44">
                  <c:v>31.180327868852459</c:v>
                </c:pt>
                <c:pt idx="45">
                  <c:v>38.065573770491802</c:v>
                </c:pt>
                <c:pt idx="46">
                  <c:v>38.065573770491802</c:v>
                </c:pt>
                <c:pt idx="47">
                  <c:v>44.819672131147541</c:v>
                </c:pt>
              </c:numCache>
            </c:numRef>
          </c:xVal>
          <c:yVal>
            <c:numRef>
              <c:f>全体!$B$2:$B$71</c:f>
              <c:numCache>
                <c:formatCode>General</c:formatCode>
                <c:ptCount val="70"/>
                <c:pt idx="0">
                  <c:v>1</c:v>
                </c:pt>
                <c:pt idx="1">
                  <c:v>1</c:v>
                </c:pt>
                <c:pt idx="2">
                  <c:v>0.97297297297297303</c:v>
                </c:pt>
                <c:pt idx="3">
                  <c:v>0.97297297297297303</c:v>
                </c:pt>
                <c:pt idx="4">
                  <c:v>0.94594594594594594</c:v>
                </c:pt>
                <c:pt idx="5">
                  <c:v>0.94594594594594594</c:v>
                </c:pt>
                <c:pt idx="6">
                  <c:v>0.91891891891891886</c:v>
                </c:pt>
                <c:pt idx="7">
                  <c:v>0.91891891891891886</c:v>
                </c:pt>
                <c:pt idx="8">
                  <c:v>0.89189189189189177</c:v>
                </c:pt>
                <c:pt idx="9">
                  <c:v>0.89189189189189177</c:v>
                </c:pt>
                <c:pt idx="10">
                  <c:v>0.8648648648648648</c:v>
                </c:pt>
                <c:pt idx="11">
                  <c:v>0.8648648648648648</c:v>
                </c:pt>
                <c:pt idx="12">
                  <c:v>0.83783783783783783</c:v>
                </c:pt>
                <c:pt idx="13">
                  <c:v>0.83783783783783783</c:v>
                </c:pt>
                <c:pt idx="14">
                  <c:v>0.81081081081081086</c:v>
                </c:pt>
                <c:pt idx="15">
                  <c:v>0.81081081081081086</c:v>
                </c:pt>
                <c:pt idx="16">
                  <c:v>0.78378378378378388</c:v>
                </c:pt>
                <c:pt idx="17">
                  <c:v>0.78378378378378388</c:v>
                </c:pt>
                <c:pt idx="18">
                  <c:v>0.75675675675675691</c:v>
                </c:pt>
                <c:pt idx="19">
                  <c:v>0.75675675675675691</c:v>
                </c:pt>
                <c:pt idx="20">
                  <c:v>0.72972972972972994</c:v>
                </c:pt>
                <c:pt idx="21">
                  <c:v>0.72972972972972994</c:v>
                </c:pt>
                <c:pt idx="22">
                  <c:v>0.69932432432432456</c:v>
                </c:pt>
                <c:pt idx="23">
                  <c:v>0.69932432432432456</c:v>
                </c:pt>
                <c:pt idx="24">
                  <c:v>0.66891891891891919</c:v>
                </c:pt>
                <c:pt idx="25">
                  <c:v>0.66891891891891919</c:v>
                </c:pt>
                <c:pt idx="26">
                  <c:v>0.63851351351351382</c:v>
                </c:pt>
                <c:pt idx="27">
                  <c:v>0.63851351351351382</c:v>
                </c:pt>
                <c:pt idx="28">
                  <c:v>0.60810810810810834</c:v>
                </c:pt>
                <c:pt idx="29">
                  <c:v>0.60810810810810834</c:v>
                </c:pt>
                <c:pt idx="30">
                  <c:v>0.57770270270270285</c:v>
                </c:pt>
                <c:pt idx="31">
                  <c:v>0.57770270270270285</c:v>
                </c:pt>
                <c:pt idx="32">
                  <c:v>0.54729729729729737</c:v>
                </c:pt>
                <c:pt idx="33">
                  <c:v>0.54729729729729737</c:v>
                </c:pt>
                <c:pt idx="34">
                  <c:v>0.516891891891892</c:v>
                </c:pt>
                <c:pt idx="35">
                  <c:v>0.516891891891892</c:v>
                </c:pt>
                <c:pt idx="36">
                  <c:v>0.48458614864864874</c:v>
                </c:pt>
                <c:pt idx="37">
                  <c:v>0.48458614864864874</c:v>
                </c:pt>
                <c:pt idx="38">
                  <c:v>0.44731029106029119</c:v>
                </c:pt>
                <c:pt idx="39">
                  <c:v>0.44731029106029119</c:v>
                </c:pt>
                <c:pt idx="40">
                  <c:v>0.41003443347193358</c:v>
                </c:pt>
                <c:pt idx="41">
                  <c:v>0.41003443347193358</c:v>
                </c:pt>
                <c:pt idx="42">
                  <c:v>0.36903099012474022</c:v>
                </c:pt>
                <c:pt idx="43">
                  <c:v>0.36903099012474022</c:v>
                </c:pt>
                <c:pt idx="44">
                  <c:v>0.30752582510395021</c:v>
                </c:pt>
                <c:pt idx="45">
                  <c:v>0.30752582510395021</c:v>
                </c:pt>
                <c:pt idx="46">
                  <c:v>0.20501721673596679</c:v>
                </c:pt>
                <c:pt idx="47">
                  <c:v>0.20501721673596679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460-4413-8975-017EFCA7C614}"/>
            </c:ext>
          </c:extLst>
        </c:ser>
        <c:ser>
          <c:idx val="1"/>
          <c:order val="1"/>
          <c:tx>
            <c:v>Non-responder</c:v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全体!$M$2:$M$201</c:f>
              <c:numCache>
                <c:formatCode>General</c:formatCode>
                <c:ptCount val="200"/>
                <c:pt idx="0">
                  <c:v>0</c:v>
                </c:pt>
                <c:pt idx="1">
                  <c:v>2.262295081967213</c:v>
                </c:pt>
                <c:pt idx="2">
                  <c:v>2.262295081967213</c:v>
                </c:pt>
                <c:pt idx="3">
                  <c:v>2.2950819672131146</c:v>
                </c:pt>
                <c:pt idx="4">
                  <c:v>2.2950819672131146</c:v>
                </c:pt>
                <c:pt idx="5">
                  <c:v>2.360655737704918</c:v>
                </c:pt>
                <c:pt idx="6">
                  <c:v>2.360655737704918</c:v>
                </c:pt>
                <c:pt idx="7">
                  <c:v>2.459016393442623</c:v>
                </c:pt>
                <c:pt idx="8">
                  <c:v>2.459016393442623</c:v>
                </c:pt>
                <c:pt idx="9">
                  <c:v>2.7540983606557377</c:v>
                </c:pt>
                <c:pt idx="10">
                  <c:v>2.7540983606557377</c:v>
                </c:pt>
                <c:pt idx="11">
                  <c:v>2.7868852459016393</c:v>
                </c:pt>
                <c:pt idx="12">
                  <c:v>2.7868852459016393</c:v>
                </c:pt>
                <c:pt idx="13">
                  <c:v>3.0491803278688523</c:v>
                </c:pt>
                <c:pt idx="14">
                  <c:v>3.0491803278688523</c:v>
                </c:pt>
                <c:pt idx="15">
                  <c:v>3.639344262295082</c:v>
                </c:pt>
                <c:pt idx="16">
                  <c:v>3.639344262295082</c:v>
                </c:pt>
                <c:pt idx="17">
                  <c:v>3.9672131147540983</c:v>
                </c:pt>
                <c:pt idx="18">
                  <c:v>3.9672131147540983</c:v>
                </c:pt>
                <c:pt idx="19">
                  <c:v>4.5245901639344259</c:v>
                </c:pt>
                <c:pt idx="20">
                  <c:v>4.5245901639344259</c:v>
                </c:pt>
                <c:pt idx="21">
                  <c:v>4.5901639344262293</c:v>
                </c:pt>
                <c:pt idx="22">
                  <c:v>4.5901639344262293</c:v>
                </c:pt>
                <c:pt idx="23">
                  <c:v>4.9836065573770494</c:v>
                </c:pt>
                <c:pt idx="24">
                  <c:v>4.9836065573770494</c:v>
                </c:pt>
                <c:pt idx="25">
                  <c:v>5.081967213114754</c:v>
                </c:pt>
                <c:pt idx="26">
                  <c:v>5.081967213114754</c:v>
                </c:pt>
                <c:pt idx="27">
                  <c:v>5.278688524590164</c:v>
                </c:pt>
                <c:pt idx="28">
                  <c:v>5.278688524590164</c:v>
                </c:pt>
                <c:pt idx="29">
                  <c:v>5.3114754098360653</c:v>
                </c:pt>
                <c:pt idx="30">
                  <c:v>5.3114754098360653</c:v>
                </c:pt>
                <c:pt idx="31">
                  <c:v>5.3442622950819674</c:v>
                </c:pt>
                <c:pt idx="32">
                  <c:v>5.3442622950819674</c:v>
                </c:pt>
                <c:pt idx="33">
                  <c:v>5.9672131147540988</c:v>
                </c:pt>
                <c:pt idx="34">
                  <c:v>5.9672131147540988</c:v>
                </c:pt>
                <c:pt idx="35">
                  <c:v>6.8852459016393439</c:v>
                </c:pt>
                <c:pt idx="36">
                  <c:v>6.8852459016393439</c:v>
                </c:pt>
                <c:pt idx="37">
                  <c:v>8.7540983606557372</c:v>
                </c:pt>
                <c:pt idx="38">
                  <c:v>8.7540983606557372</c:v>
                </c:pt>
                <c:pt idx="39">
                  <c:v>9.1803278688524586</c:v>
                </c:pt>
                <c:pt idx="40">
                  <c:v>9.1803278688524586</c:v>
                </c:pt>
                <c:pt idx="41">
                  <c:v>9.3442622950819665</c:v>
                </c:pt>
                <c:pt idx="42">
                  <c:v>9.3442622950819665</c:v>
                </c:pt>
                <c:pt idx="43">
                  <c:v>9.9016393442622945</c:v>
                </c:pt>
                <c:pt idx="44">
                  <c:v>9.9016393442622945</c:v>
                </c:pt>
                <c:pt idx="45">
                  <c:v>9.9344262295081975</c:v>
                </c:pt>
                <c:pt idx="46">
                  <c:v>9.9344262295081975</c:v>
                </c:pt>
                <c:pt idx="47">
                  <c:v>9.9672131147540988</c:v>
                </c:pt>
                <c:pt idx="48">
                  <c:v>9.9672131147540988</c:v>
                </c:pt>
                <c:pt idx="49">
                  <c:v>10</c:v>
                </c:pt>
                <c:pt idx="50">
                  <c:v>10</c:v>
                </c:pt>
                <c:pt idx="51">
                  <c:v>10.295081967213115</c:v>
                </c:pt>
                <c:pt idx="52">
                  <c:v>10.295081967213115</c:v>
                </c:pt>
                <c:pt idx="53">
                  <c:v>11.442622950819672</c:v>
                </c:pt>
                <c:pt idx="54">
                  <c:v>11.442622950819672</c:v>
                </c:pt>
                <c:pt idx="55">
                  <c:v>11.803278688524591</c:v>
                </c:pt>
                <c:pt idx="56">
                  <c:v>11.803278688524591</c:v>
                </c:pt>
                <c:pt idx="57">
                  <c:v>12.360655737704919</c:v>
                </c:pt>
                <c:pt idx="58">
                  <c:v>12.360655737704919</c:v>
                </c:pt>
                <c:pt idx="59">
                  <c:v>12.918032786885245</c:v>
                </c:pt>
                <c:pt idx="60">
                  <c:v>12.918032786885245</c:v>
                </c:pt>
                <c:pt idx="61">
                  <c:v>15.114754098360656</c:v>
                </c:pt>
                <c:pt idx="62">
                  <c:v>15.114754098360656</c:v>
                </c:pt>
                <c:pt idx="63">
                  <c:v>15.934426229508198</c:v>
                </c:pt>
                <c:pt idx="64">
                  <c:v>15.934426229508198</c:v>
                </c:pt>
                <c:pt idx="65">
                  <c:v>16.196721311475411</c:v>
                </c:pt>
                <c:pt idx="66">
                  <c:v>16.196721311475411</c:v>
                </c:pt>
                <c:pt idx="67">
                  <c:v>17.278688524590162</c:v>
                </c:pt>
                <c:pt idx="68">
                  <c:v>17.278688524590162</c:v>
                </c:pt>
                <c:pt idx="69">
                  <c:v>18.78688524590164</c:v>
                </c:pt>
                <c:pt idx="70">
                  <c:v>18.78688524590164</c:v>
                </c:pt>
                <c:pt idx="71">
                  <c:v>19.57377049180328</c:v>
                </c:pt>
                <c:pt idx="72">
                  <c:v>19.57377049180328</c:v>
                </c:pt>
                <c:pt idx="73">
                  <c:v>19.967213114754099</c:v>
                </c:pt>
                <c:pt idx="74">
                  <c:v>19.967213114754099</c:v>
                </c:pt>
                <c:pt idx="75">
                  <c:v>20.688524590163933</c:v>
                </c:pt>
                <c:pt idx="76">
                  <c:v>20.688524590163933</c:v>
                </c:pt>
                <c:pt idx="77">
                  <c:v>25.901639344262296</c:v>
                </c:pt>
                <c:pt idx="78">
                  <c:v>25.901639344262296</c:v>
                </c:pt>
                <c:pt idx="79">
                  <c:v>29.245901639344261</c:v>
                </c:pt>
                <c:pt idx="80">
                  <c:v>29.245901639344261</c:v>
                </c:pt>
              </c:numCache>
            </c:numRef>
          </c:xVal>
          <c:yVal>
            <c:numRef>
              <c:f>全体!$N$2:$N$201</c:f>
              <c:numCache>
                <c:formatCode>General</c:formatCode>
                <c:ptCount val="200"/>
                <c:pt idx="0">
                  <c:v>1</c:v>
                </c:pt>
                <c:pt idx="1">
                  <c:v>1</c:v>
                </c:pt>
                <c:pt idx="2">
                  <c:v>0.97777777777777775</c:v>
                </c:pt>
                <c:pt idx="3">
                  <c:v>0.97777777777777775</c:v>
                </c:pt>
                <c:pt idx="4">
                  <c:v>0.95555555555555549</c:v>
                </c:pt>
                <c:pt idx="5">
                  <c:v>0.95555555555555549</c:v>
                </c:pt>
                <c:pt idx="6">
                  <c:v>0.93333333333333324</c:v>
                </c:pt>
                <c:pt idx="7">
                  <c:v>0.93333333333333324</c:v>
                </c:pt>
                <c:pt idx="8">
                  <c:v>0.91111111111111098</c:v>
                </c:pt>
                <c:pt idx="9">
                  <c:v>0.91111111111111098</c:v>
                </c:pt>
                <c:pt idx="10">
                  <c:v>0.88888888888888873</c:v>
                </c:pt>
                <c:pt idx="11">
                  <c:v>0.88888888888888873</c:v>
                </c:pt>
                <c:pt idx="12">
                  <c:v>0.86666666666666647</c:v>
                </c:pt>
                <c:pt idx="13">
                  <c:v>0.86666666666666647</c:v>
                </c:pt>
                <c:pt idx="14">
                  <c:v>0.84444444444444422</c:v>
                </c:pt>
                <c:pt idx="15">
                  <c:v>0.84444444444444422</c:v>
                </c:pt>
                <c:pt idx="16">
                  <c:v>0.82222222222222208</c:v>
                </c:pt>
                <c:pt idx="17">
                  <c:v>0.82222222222222208</c:v>
                </c:pt>
                <c:pt idx="18">
                  <c:v>0.79999999999999993</c:v>
                </c:pt>
                <c:pt idx="19">
                  <c:v>0.79999999999999993</c:v>
                </c:pt>
                <c:pt idx="20">
                  <c:v>0.77777777777777768</c:v>
                </c:pt>
                <c:pt idx="21">
                  <c:v>0.77777777777777768</c:v>
                </c:pt>
                <c:pt idx="22">
                  <c:v>0.73333333333333317</c:v>
                </c:pt>
                <c:pt idx="23">
                  <c:v>0.73333333333333317</c:v>
                </c:pt>
                <c:pt idx="24">
                  <c:v>0.71111111111111103</c:v>
                </c:pt>
                <c:pt idx="25">
                  <c:v>0.71111111111111103</c:v>
                </c:pt>
                <c:pt idx="26">
                  <c:v>0.68888888888888877</c:v>
                </c:pt>
                <c:pt idx="27">
                  <c:v>0.68888888888888877</c:v>
                </c:pt>
                <c:pt idx="28">
                  <c:v>0.66666666666666663</c:v>
                </c:pt>
                <c:pt idx="29">
                  <c:v>0.66666666666666663</c:v>
                </c:pt>
                <c:pt idx="30">
                  <c:v>0.64444444444444438</c:v>
                </c:pt>
                <c:pt idx="31">
                  <c:v>0.64444444444444438</c:v>
                </c:pt>
                <c:pt idx="32">
                  <c:v>0.62222222222222223</c:v>
                </c:pt>
                <c:pt idx="33">
                  <c:v>0.62222222222222223</c:v>
                </c:pt>
                <c:pt idx="34">
                  <c:v>0.6</c:v>
                </c:pt>
                <c:pt idx="35">
                  <c:v>0.6</c:v>
                </c:pt>
                <c:pt idx="36">
                  <c:v>0.57777777777777772</c:v>
                </c:pt>
                <c:pt idx="37">
                  <c:v>0.57777777777777772</c:v>
                </c:pt>
                <c:pt idx="38">
                  <c:v>0.55555555555555547</c:v>
                </c:pt>
                <c:pt idx="39">
                  <c:v>0.55555555555555547</c:v>
                </c:pt>
                <c:pt idx="40">
                  <c:v>0.53333333333333321</c:v>
                </c:pt>
                <c:pt idx="41">
                  <c:v>0.53333333333333321</c:v>
                </c:pt>
                <c:pt idx="42">
                  <c:v>0.51111111111111107</c:v>
                </c:pt>
                <c:pt idx="43">
                  <c:v>0.51111111111111107</c:v>
                </c:pt>
                <c:pt idx="44">
                  <c:v>0.48888888888888887</c:v>
                </c:pt>
                <c:pt idx="45">
                  <c:v>0.48888888888888887</c:v>
                </c:pt>
                <c:pt idx="46">
                  <c:v>0.46666666666666667</c:v>
                </c:pt>
                <c:pt idx="47">
                  <c:v>0.46666666666666667</c:v>
                </c:pt>
                <c:pt idx="48">
                  <c:v>0.44444444444444442</c:v>
                </c:pt>
                <c:pt idx="49">
                  <c:v>0.44444444444444442</c:v>
                </c:pt>
                <c:pt idx="50">
                  <c:v>0.42222222222222217</c:v>
                </c:pt>
                <c:pt idx="51">
                  <c:v>0.42222222222222217</c:v>
                </c:pt>
                <c:pt idx="52">
                  <c:v>0.39999999999999991</c:v>
                </c:pt>
                <c:pt idx="53">
                  <c:v>0.39999999999999991</c:v>
                </c:pt>
                <c:pt idx="54">
                  <c:v>0.37777777777777766</c:v>
                </c:pt>
                <c:pt idx="55">
                  <c:v>0.37777777777777766</c:v>
                </c:pt>
                <c:pt idx="56">
                  <c:v>0.35555555555555546</c:v>
                </c:pt>
                <c:pt idx="57">
                  <c:v>0.35555555555555546</c:v>
                </c:pt>
                <c:pt idx="58">
                  <c:v>0.33333333333333326</c:v>
                </c:pt>
                <c:pt idx="59">
                  <c:v>0.33333333333333326</c:v>
                </c:pt>
                <c:pt idx="60">
                  <c:v>0.31111111111111106</c:v>
                </c:pt>
                <c:pt idx="61">
                  <c:v>0.31111111111111106</c:v>
                </c:pt>
                <c:pt idx="62">
                  <c:v>0.28717948717948716</c:v>
                </c:pt>
                <c:pt idx="63">
                  <c:v>0.28717948717948716</c:v>
                </c:pt>
                <c:pt idx="64">
                  <c:v>0.26107226107226106</c:v>
                </c:pt>
                <c:pt idx="65">
                  <c:v>0.26107226107226106</c:v>
                </c:pt>
                <c:pt idx="66">
                  <c:v>0.23496503496503496</c:v>
                </c:pt>
                <c:pt idx="67">
                  <c:v>0.23496503496503496</c:v>
                </c:pt>
                <c:pt idx="68">
                  <c:v>0.20559440559440559</c:v>
                </c:pt>
                <c:pt idx="69">
                  <c:v>0.20559440559440559</c:v>
                </c:pt>
                <c:pt idx="70">
                  <c:v>0.17622377622377622</c:v>
                </c:pt>
                <c:pt idx="71">
                  <c:v>0.17622377622377622</c:v>
                </c:pt>
                <c:pt idx="72">
                  <c:v>0.14685314685314685</c:v>
                </c:pt>
                <c:pt idx="73">
                  <c:v>0.14685314685314685</c:v>
                </c:pt>
                <c:pt idx="74">
                  <c:v>0.11748251748251748</c:v>
                </c:pt>
                <c:pt idx="75">
                  <c:v>0.11748251748251748</c:v>
                </c:pt>
                <c:pt idx="76">
                  <c:v>8.8111888111888109E-2</c:v>
                </c:pt>
                <c:pt idx="77">
                  <c:v>8.8111888111888109E-2</c:v>
                </c:pt>
                <c:pt idx="78">
                  <c:v>5.8741258741258739E-2</c:v>
                </c:pt>
                <c:pt idx="79">
                  <c:v>5.8741258741258739E-2</c:v>
                </c:pt>
                <c:pt idx="80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460-4413-8975-017EFCA7C614}"/>
            </c:ext>
          </c:extLst>
        </c:ser>
        <c:ser>
          <c:idx val="2"/>
          <c:order val="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xVal>
            <c:numRef>
              <c:f>全体!$F$2:$F$22</c:f>
              <c:numCache>
                <c:formatCode>General</c:formatCode>
                <c:ptCount val="21"/>
                <c:pt idx="0">
                  <c:v>15.311475409836065</c:v>
                </c:pt>
                <c:pt idx="1">
                  <c:v>15.409836065573771</c:v>
                </c:pt>
                <c:pt idx="2">
                  <c:v>15.737704918032787</c:v>
                </c:pt>
                <c:pt idx="3">
                  <c:v>22.295081967213115</c:v>
                </c:pt>
                <c:pt idx="4">
                  <c:v>24.196721311475411</c:v>
                </c:pt>
                <c:pt idx="5">
                  <c:v>24.524590163934427</c:v>
                </c:pt>
                <c:pt idx="6">
                  <c:v>27.016393442622952</c:v>
                </c:pt>
                <c:pt idx="7">
                  <c:v>29.180327868852459</c:v>
                </c:pt>
                <c:pt idx="8">
                  <c:v>30.327868852459016</c:v>
                </c:pt>
                <c:pt idx="9">
                  <c:v>31.049180327868854</c:v>
                </c:pt>
                <c:pt idx="10">
                  <c:v>33.508196721311478</c:v>
                </c:pt>
                <c:pt idx="11">
                  <c:v>35.377049180327866</c:v>
                </c:pt>
                <c:pt idx="12">
                  <c:v>38.819672131147541</c:v>
                </c:pt>
                <c:pt idx="13">
                  <c:v>44.819672131147541</c:v>
                </c:pt>
              </c:numCache>
            </c:numRef>
          </c:xVal>
          <c:yVal>
            <c:numRef>
              <c:f>全体!$G$2:$G$22</c:f>
              <c:numCache>
                <c:formatCode>General</c:formatCode>
                <c:ptCount val="21"/>
                <c:pt idx="0">
                  <c:v>0.72972972972972994</c:v>
                </c:pt>
                <c:pt idx="1">
                  <c:v>0.72972972972972994</c:v>
                </c:pt>
                <c:pt idx="2">
                  <c:v>0.72972972972972994</c:v>
                </c:pt>
                <c:pt idx="3">
                  <c:v>0.516891891891892</c:v>
                </c:pt>
                <c:pt idx="4">
                  <c:v>0.48458614864864874</c:v>
                </c:pt>
                <c:pt idx="5">
                  <c:v>0.48458614864864874</c:v>
                </c:pt>
                <c:pt idx="6">
                  <c:v>0.41003443347193358</c:v>
                </c:pt>
                <c:pt idx="7">
                  <c:v>0.36903099012474022</c:v>
                </c:pt>
                <c:pt idx="8">
                  <c:v>0.36903099012474022</c:v>
                </c:pt>
                <c:pt idx="9">
                  <c:v>0.36903099012474022</c:v>
                </c:pt>
                <c:pt idx="10">
                  <c:v>0.30752582510395021</c:v>
                </c:pt>
                <c:pt idx="11">
                  <c:v>0.30752582510395021</c:v>
                </c:pt>
                <c:pt idx="12">
                  <c:v>0.20501721673596679</c:v>
                </c:pt>
                <c:pt idx="13">
                  <c:v>0.20501721673596679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6460-4413-8975-017EFCA7C614}"/>
            </c:ext>
          </c:extLst>
        </c:ser>
        <c:ser>
          <c:idx val="3"/>
          <c:order val="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xVal>
            <c:numRef>
              <c:f>全体!$R$2:$R$17</c:f>
              <c:numCache>
                <c:formatCode>General</c:formatCode>
                <c:ptCount val="16"/>
                <c:pt idx="0">
                  <c:v>14.622950819672131</c:v>
                </c:pt>
                <c:pt idx="1">
                  <c:v>15.868852459016393</c:v>
                </c:pt>
                <c:pt idx="2">
                  <c:v>16.196721311475411</c:v>
                </c:pt>
                <c:pt idx="3">
                  <c:v>27.639344262295083</c:v>
                </c:pt>
              </c:numCache>
            </c:numRef>
          </c:xVal>
          <c:yVal>
            <c:numRef>
              <c:f>全体!$S$2:$S$17</c:f>
              <c:numCache>
                <c:formatCode>General</c:formatCode>
                <c:ptCount val="16"/>
                <c:pt idx="0">
                  <c:v>0.31111111111111106</c:v>
                </c:pt>
                <c:pt idx="1">
                  <c:v>0.28717948717948716</c:v>
                </c:pt>
                <c:pt idx="2">
                  <c:v>0.23496503496503496</c:v>
                </c:pt>
                <c:pt idx="3">
                  <c:v>5.8741258741258739E-2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6460-4413-8975-017EFCA7C6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62108656"/>
        <c:axId val="362105520"/>
      </c:scatterChart>
      <c:valAx>
        <c:axId val="362108656"/>
        <c:scaling>
          <c:orientation val="minMax"/>
          <c:max val="54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62105520"/>
        <c:crosses val="autoZero"/>
        <c:crossBetween val="midCat"/>
        <c:majorUnit val="6"/>
      </c:valAx>
      <c:valAx>
        <c:axId val="362105520"/>
        <c:scaling>
          <c:orientation val="minMax"/>
          <c:max val="1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6210865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733195807874313E-2"/>
          <c:y val="4.9611303755518789E-2"/>
          <c:w val="0.89013216749627333"/>
          <c:h val="0.85288841949474969"/>
        </c:manualLayout>
      </c:layout>
      <c:scatterChart>
        <c:scatterStyle val="lineMarker"/>
        <c:varyColors val="0"/>
        <c:ser>
          <c:idx val="0"/>
          <c:order val="0"/>
          <c:tx>
            <c:v>Responder</c:v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xVal>
            <c:numRef>
              <c:f>'4M'!$D$2:$D$59</c:f>
              <c:numCache>
                <c:formatCode>General</c:formatCode>
                <c:ptCount val="58"/>
                <c:pt idx="0">
                  <c:v>0</c:v>
                </c:pt>
                <c:pt idx="1">
                  <c:v>0.39344262295082011</c:v>
                </c:pt>
                <c:pt idx="2">
                  <c:v>0.39344262295082011</c:v>
                </c:pt>
                <c:pt idx="3">
                  <c:v>2.3934426229508201</c:v>
                </c:pt>
                <c:pt idx="4">
                  <c:v>2.3934426229508201</c:v>
                </c:pt>
                <c:pt idx="5">
                  <c:v>2.6229508196721314</c:v>
                </c:pt>
                <c:pt idx="6">
                  <c:v>2.6229508196721314</c:v>
                </c:pt>
                <c:pt idx="7">
                  <c:v>3.0491803278688527</c:v>
                </c:pt>
                <c:pt idx="8">
                  <c:v>3.0491803278688527</c:v>
                </c:pt>
                <c:pt idx="9">
                  <c:v>3.7049180327868854</c:v>
                </c:pt>
                <c:pt idx="10">
                  <c:v>3.7049180327868854</c:v>
                </c:pt>
                <c:pt idx="11">
                  <c:v>3.7704918032786887</c:v>
                </c:pt>
                <c:pt idx="12">
                  <c:v>3.7704918032786887</c:v>
                </c:pt>
                <c:pt idx="13">
                  <c:v>4.9508196721311482</c:v>
                </c:pt>
                <c:pt idx="14">
                  <c:v>4.9508196721311482</c:v>
                </c:pt>
                <c:pt idx="15">
                  <c:v>7.278688524590164</c:v>
                </c:pt>
                <c:pt idx="16">
                  <c:v>7.278688524590164</c:v>
                </c:pt>
                <c:pt idx="17">
                  <c:v>8.5901639344262293</c:v>
                </c:pt>
                <c:pt idx="18">
                  <c:v>8.5901639344262293</c:v>
                </c:pt>
                <c:pt idx="19">
                  <c:v>12.721311475409838</c:v>
                </c:pt>
                <c:pt idx="20">
                  <c:v>12.721311475409838</c:v>
                </c:pt>
                <c:pt idx="21">
                  <c:v>12.918032786885245</c:v>
                </c:pt>
                <c:pt idx="22">
                  <c:v>12.918032786885245</c:v>
                </c:pt>
                <c:pt idx="23">
                  <c:v>13.311475409836067</c:v>
                </c:pt>
                <c:pt idx="24">
                  <c:v>13.311475409836067</c:v>
                </c:pt>
                <c:pt idx="25">
                  <c:v>13.770491803278688</c:v>
                </c:pt>
                <c:pt idx="26">
                  <c:v>13.770491803278688</c:v>
                </c:pt>
                <c:pt idx="27">
                  <c:v>14.393442622950818</c:v>
                </c:pt>
                <c:pt idx="28">
                  <c:v>14.393442622950818</c:v>
                </c:pt>
                <c:pt idx="29">
                  <c:v>17.245901639344261</c:v>
                </c:pt>
                <c:pt idx="30">
                  <c:v>17.245901639344261</c:v>
                </c:pt>
                <c:pt idx="31">
                  <c:v>18.983606557377048</c:v>
                </c:pt>
                <c:pt idx="32">
                  <c:v>18.983606557377048</c:v>
                </c:pt>
                <c:pt idx="33">
                  <c:v>20.885245901639344</c:v>
                </c:pt>
                <c:pt idx="34">
                  <c:v>20.885245901639344</c:v>
                </c:pt>
                <c:pt idx="35">
                  <c:v>21.508196721311474</c:v>
                </c:pt>
                <c:pt idx="36">
                  <c:v>21.508196721311474</c:v>
                </c:pt>
                <c:pt idx="37">
                  <c:v>27.180327868852459</c:v>
                </c:pt>
                <c:pt idx="38">
                  <c:v>27.180327868852459</c:v>
                </c:pt>
                <c:pt idx="39">
                  <c:v>34.065573770491802</c:v>
                </c:pt>
                <c:pt idx="40">
                  <c:v>34.065573770491802</c:v>
                </c:pt>
                <c:pt idx="41">
                  <c:v>40.819672131147541</c:v>
                </c:pt>
              </c:numCache>
            </c:numRef>
          </c:xVal>
          <c:yVal>
            <c:numRef>
              <c:f>'4M'!$A$2:$A$59</c:f>
              <c:numCache>
                <c:formatCode>General</c:formatCode>
                <c:ptCount val="58"/>
                <c:pt idx="0">
                  <c:v>1</c:v>
                </c:pt>
                <c:pt idx="1">
                  <c:v>1</c:v>
                </c:pt>
                <c:pt idx="2">
                  <c:v>0.96296296296296291</c:v>
                </c:pt>
                <c:pt idx="3">
                  <c:v>0.96296296296296291</c:v>
                </c:pt>
                <c:pt idx="4">
                  <c:v>0.92592592592592593</c:v>
                </c:pt>
                <c:pt idx="5">
                  <c:v>0.92592592592592593</c:v>
                </c:pt>
                <c:pt idx="6">
                  <c:v>0.88888888888888884</c:v>
                </c:pt>
                <c:pt idx="7">
                  <c:v>0.88888888888888884</c:v>
                </c:pt>
                <c:pt idx="8">
                  <c:v>0.85185185185185186</c:v>
                </c:pt>
                <c:pt idx="9">
                  <c:v>0.85185185185185186</c:v>
                </c:pt>
                <c:pt idx="10">
                  <c:v>0.81481481481481488</c:v>
                </c:pt>
                <c:pt idx="11">
                  <c:v>0.81481481481481488</c:v>
                </c:pt>
                <c:pt idx="12">
                  <c:v>0.7777777777777779</c:v>
                </c:pt>
                <c:pt idx="13">
                  <c:v>0.7777777777777779</c:v>
                </c:pt>
                <c:pt idx="14">
                  <c:v>0.74074074074074081</c:v>
                </c:pt>
                <c:pt idx="15">
                  <c:v>0.74074074074074081</c:v>
                </c:pt>
                <c:pt idx="16">
                  <c:v>0.70370370370370372</c:v>
                </c:pt>
                <c:pt idx="17">
                  <c:v>0.70370370370370372</c:v>
                </c:pt>
                <c:pt idx="18">
                  <c:v>0.66666666666666663</c:v>
                </c:pt>
                <c:pt idx="19">
                  <c:v>0.66666666666666663</c:v>
                </c:pt>
                <c:pt idx="20">
                  <c:v>0.625</c:v>
                </c:pt>
                <c:pt idx="21">
                  <c:v>0.625</c:v>
                </c:pt>
                <c:pt idx="22">
                  <c:v>0.58333333333333337</c:v>
                </c:pt>
                <c:pt idx="23">
                  <c:v>0.58333333333333337</c:v>
                </c:pt>
                <c:pt idx="24">
                  <c:v>0.54166666666666674</c:v>
                </c:pt>
                <c:pt idx="25">
                  <c:v>0.54166666666666674</c:v>
                </c:pt>
                <c:pt idx="26">
                  <c:v>0.50000000000000011</c:v>
                </c:pt>
                <c:pt idx="27">
                  <c:v>0.50000000000000011</c:v>
                </c:pt>
                <c:pt idx="28">
                  <c:v>0.45833333333333343</c:v>
                </c:pt>
                <c:pt idx="29">
                  <c:v>0.45833333333333343</c:v>
                </c:pt>
                <c:pt idx="30">
                  <c:v>0.41666666666666674</c:v>
                </c:pt>
                <c:pt idx="31">
                  <c:v>0.41666666666666674</c:v>
                </c:pt>
                <c:pt idx="32">
                  <c:v>0.37037037037037041</c:v>
                </c:pt>
                <c:pt idx="33">
                  <c:v>0.37037037037037041</c:v>
                </c:pt>
                <c:pt idx="34">
                  <c:v>0.32407407407407413</c:v>
                </c:pt>
                <c:pt idx="35">
                  <c:v>0.32407407407407413</c:v>
                </c:pt>
                <c:pt idx="36">
                  <c:v>0.27777777777777779</c:v>
                </c:pt>
                <c:pt idx="37">
                  <c:v>0.27777777777777779</c:v>
                </c:pt>
                <c:pt idx="38">
                  <c:v>0.20833333333333334</c:v>
                </c:pt>
                <c:pt idx="39">
                  <c:v>0.20833333333333334</c:v>
                </c:pt>
                <c:pt idx="40">
                  <c:v>0.10416666666666667</c:v>
                </c:pt>
                <c:pt idx="41">
                  <c:v>0.10416666666666667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48E-447A-8404-21E918A7C3E8}"/>
            </c:ext>
          </c:extLst>
        </c:ser>
        <c:ser>
          <c:idx val="1"/>
          <c:order val="1"/>
          <c:tx>
            <c:v>Non-responder</c:v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'4M'!$P$2:$P$177</c:f>
              <c:numCache>
                <c:formatCode>General</c:formatCode>
                <c:ptCount val="176"/>
                <c:pt idx="0">
                  <c:v>0</c:v>
                </c:pt>
                <c:pt idx="1">
                  <c:v>0.52459016393442592</c:v>
                </c:pt>
                <c:pt idx="2">
                  <c:v>0.52459016393442592</c:v>
                </c:pt>
                <c:pt idx="3">
                  <c:v>0.59016393442622928</c:v>
                </c:pt>
                <c:pt idx="4">
                  <c:v>0.59016393442622928</c:v>
                </c:pt>
                <c:pt idx="5">
                  <c:v>0.98360655737704938</c:v>
                </c:pt>
                <c:pt idx="6">
                  <c:v>0.98360655737704938</c:v>
                </c:pt>
                <c:pt idx="7">
                  <c:v>1.081967213114754</c:v>
                </c:pt>
                <c:pt idx="8">
                  <c:v>1.081967213114754</c:v>
                </c:pt>
                <c:pt idx="9">
                  <c:v>1.278688524590164</c:v>
                </c:pt>
                <c:pt idx="10">
                  <c:v>1.278688524590164</c:v>
                </c:pt>
                <c:pt idx="11">
                  <c:v>1.3114754098360653</c:v>
                </c:pt>
                <c:pt idx="12">
                  <c:v>1.3114754098360653</c:v>
                </c:pt>
                <c:pt idx="13">
                  <c:v>1.3442622950819674</c:v>
                </c:pt>
                <c:pt idx="14">
                  <c:v>1.3442622950819674</c:v>
                </c:pt>
                <c:pt idx="15">
                  <c:v>1.9672131147540988</c:v>
                </c:pt>
                <c:pt idx="16">
                  <c:v>1.9672131147540988</c:v>
                </c:pt>
                <c:pt idx="17">
                  <c:v>2.8852459016393439</c:v>
                </c:pt>
                <c:pt idx="18">
                  <c:v>2.8852459016393439</c:v>
                </c:pt>
                <c:pt idx="19">
                  <c:v>4.7540983606557372</c:v>
                </c:pt>
                <c:pt idx="20">
                  <c:v>4.7540983606557372</c:v>
                </c:pt>
                <c:pt idx="21">
                  <c:v>5.1803278688524586</c:v>
                </c:pt>
                <c:pt idx="22">
                  <c:v>5.1803278688524586</c:v>
                </c:pt>
                <c:pt idx="23">
                  <c:v>5.3442622950819665</c:v>
                </c:pt>
                <c:pt idx="24">
                  <c:v>5.3442622950819665</c:v>
                </c:pt>
                <c:pt idx="25">
                  <c:v>5.9016393442622945</c:v>
                </c:pt>
                <c:pt idx="26">
                  <c:v>5.9016393442622945</c:v>
                </c:pt>
                <c:pt idx="27">
                  <c:v>5.9344262295081975</c:v>
                </c:pt>
                <c:pt idx="28">
                  <c:v>5.9344262295081975</c:v>
                </c:pt>
                <c:pt idx="29">
                  <c:v>5.9672131147540988</c:v>
                </c:pt>
                <c:pt idx="30">
                  <c:v>5.9672131147540988</c:v>
                </c:pt>
                <c:pt idx="31">
                  <c:v>6</c:v>
                </c:pt>
                <c:pt idx="32">
                  <c:v>6</c:v>
                </c:pt>
                <c:pt idx="33">
                  <c:v>6.2950819672131146</c:v>
                </c:pt>
                <c:pt idx="34">
                  <c:v>6.2950819672131146</c:v>
                </c:pt>
                <c:pt idx="35">
                  <c:v>7.442622950819672</c:v>
                </c:pt>
                <c:pt idx="36">
                  <c:v>7.442622950819672</c:v>
                </c:pt>
                <c:pt idx="37">
                  <c:v>7.8032786885245908</c:v>
                </c:pt>
                <c:pt idx="38">
                  <c:v>7.8032786885245908</c:v>
                </c:pt>
                <c:pt idx="39">
                  <c:v>8.3606557377049189</c:v>
                </c:pt>
                <c:pt idx="40">
                  <c:v>8.3606557377049189</c:v>
                </c:pt>
                <c:pt idx="41">
                  <c:v>8.9180327868852451</c:v>
                </c:pt>
                <c:pt idx="42">
                  <c:v>8.9180327868852451</c:v>
                </c:pt>
                <c:pt idx="43">
                  <c:v>9.2131147540983598</c:v>
                </c:pt>
                <c:pt idx="44">
                  <c:v>9.2131147540983598</c:v>
                </c:pt>
                <c:pt idx="45">
                  <c:v>11.114754098360656</c:v>
                </c:pt>
                <c:pt idx="46">
                  <c:v>11.114754098360656</c:v>
                </c:pt>
                <c:pt idx="47">
                  <c:v>11.934426229508198</c:v>
                </c:pt>
                <c:pt idx="48">
                  <c:v>11.934426229508198</c:v>
                </c:pt>
                <c:pt idx="49">
                  <c:v>12.196721311475411</c:v>
                </c:pt>
                <c:pt idx="50">
                  <c:v>12.196721311475411</c:v>
                </c:pt>
                <c:pt idx="51">
                  <c:v>13.180327868852459</c:v>
                </c:pt>
                <c:pt idx="52">
                  <c:v>13.180327868852459</c:v>
                </c:pt>
                <c:pt idx="53">
                  <c:v>13.278688524590162</c:v>
                </c:pt>
                <c:pt idx="54">
                  <c:v>13.278688524590162</c:v>
                </c:pt>
                <c:pt idx="55">
                  <c:v>14.78688524590164</c:v>
                </c:pt>
                <c:pt idx="56">
                  <c:v>14.78688524590164</c:v>
                </c:pt>
                <c:pt idx="57">
                  <c:v>15.57377049180328</c:v>
                </c:pt>
                <c:pt idx="58">
                  <c:v>15.57377049180328</c:v>
                </c:pt>
                <c:pt idx="59">
                  <c:v>15.967213114754099</c:v>
                </c:pt>
                <c:pt idx="60">
                  <c:v>15.967213114754099</c:v>
                </c:pt>
                <c:pt idx="61">
                  <c:v>16.688524590163933</c:v>
                </c:pt>
                <c:pt idx="62">
                  <c:v>16.688524590163933</c:v>
                </c:pt>
                <c:pt idx="63">
                  <c:v>21.901639344262296</c:v>
                </c:pt>
                <c:pt idx="64">
                  <c:v>21.901639344262296</c:v>
                </c:pt>
                <c:pt idx="65">
                  <c:v>23.311475409836067</c:v>
                </c:pt>
                <c:pt idx="66">
                  <c:v>23.311475409836067</c:v>
                </c:pt>
                <c:pt idx="67">
                  <c:v>25.245901639344261</c:v>
                </c:pt>
                <c:pt idx="68">
                  <c:v>25.245901639344261</c:v>
                </c:pt>
                <c:pt idx="69">
                  <c:v>34.819672131147541</c:v>
                </c:pt>
              </c:numCache>
            </c:numRef>
          </c:xVal>
          <c:yVal>
            <c:numRef>
              <c:f>'4M'!$M$2:$M$177</c:f>
              <c:numCache>
                <c:formatCode>General</c:formatCode>
                <c:ptCount val="176"/>
                <c:pt idx="0">
                  <c:v>1</c:v>
                </c:pt>
                <c:pt idx="1">
                  <c:v>1</c:v>
                </c:pt>
                <c:pt idx="2">
                  <c:v>0.97826086956521741</c:v>
                </c:pt>
                <c:pt idx="3">
                  <c:v>0.97826086956521741</c:v>
                </c:pt>
                <c:pt idx="4">
                  <c:v>0.93478260869565222</c:v>
                </c:pt>
                <c:pt idx="5">
                  <c:v>0.93478260869565222</c:v>
                </c:pt>
                <c:pt idx="6">
                  <c:v>0.91304347826086962</c:v>
                </c:pt>
                <c:pt idx="7">
                  <c:v>0.91304347826086962</c:v>
                </c:pt>
                <c:pt idx="8">
                  <c:v>0.89130434782608703</c:v>
                </c:pt>
                <c:pt idx="9">
                  <c:v>0.89130434782608703</c:v>
                </c:pt>
                <c:pt idx="10">
                  <c:v>0.86956521739130443</c:v>
                </c:pt>
                <c:pt idx="11">
                  <c:v>0.86956521739130443</c:v>
                </c:pt>
                <c:pt idx="12">
                  <c:v>0.84782608695652184</c:v>
                </c:pt>
                <c:pt idx="13">
                  <c:v>0.84782608695652184</c:v>
                </c:pt>
                <c:pt idx="14">
                  <c:v>0.82608695652173925</c:v>
                </c:pt>
                <c:pt idx="15">
                  <c:v>0.82608695652173925</c:v>
                </c:pt>
                <c:pt idx="16">
                  <c:v>0.80434782608695665</c:v>
                </c:pt>
                <c:pt idx="17">
                  <c:v>0.80434782608695665</c:v>
                </c:pt>
                <c:pt idx="18">
                  <c:v>0.78260869565217406</c:v>
                </c:pt>
                <c:pt idx="19">
                  <c:v>0.78260869565217406</c:v>
                </c:pt>
                <c:pt idx="20">
                  <c:v>0.76086956521739146</c:v>
                </c:pt>
                <c:pt idx="21">
                  <c:v>0.76086956521739146</c:v>
                </c:pt>
                <c:pt idx="22">
                  <c:v>0.73913043478260887</c:v>
                </c:pt>
                <c:pt idx="23">
                  <c:v>0.73913043478260887</c:v>
                </c:pt>
                <c:pt idx="24">
                  <c:v>0.71739130434782628</c:v>
                </c:pt>
                <c:pt idx="25">
                  <c:v>0.71739130434782628</c:v>
                </c:pt>
                <c:pt idx="26">
                  <c:v>0.69565217391304368</c:v>
                </c:pt>
                <c:pt idx="27">
                  <c:v>0.69565217391304368</c:v>
                </c:pt>
                <c:pt idx="28">
                  <c:v>0.67391304347826109</c:v>
                </c:pt>
                <c:pt idx="29">
                  <c:v>0.67391304347826109</c:v>
                </c:pt>
                <c:pt idx="30">
                  <c:v>0.65217391304347849</c:v>
                </c:pt>
                <c:pt idx="31">
                  <c:v>0.65217391304347849</c:v>
                </c:pt>
                <c:pt idx="32">
                  <c:v>0.6304347826086959</c:v>
                </c:pt>
                <c:pt idx="33">
                  <c:v>0.6304347826086959</c:v>
                </c:pt>
                <c:pt idx="34">
                  <c:v>0.6086956521739133</c:v>
                </c:pt>
                <c:pt idx="35">
                  <c:v>0.6086956521739133</c:v>
                </c:pt>
                <c:pt idx="36">
                  <c:v>0.58695652173913071</c:v>
                </c:pt>
                <c:pt idx="37">
                  <c:v>0.58695652173913071</c:v>
                </c:pt>
                <c:pt idx="38">
                  <c:v>0.565217391304348</c:v>
                </c:pt>
                <c:pt idx="39">
                  <c:v>0.565217391304348</c:v>
                </c:pt>
                <c:pt idx="40">
                  <c:v>0.54347826086956541</c:v>
                </c:pt>
                <c:pt idx="41">
                  <c:v>0.54347826086956541</c:v>
                </c:pt>
                <c:pt idx="42">
                  <c:v>0.52173913043478282</c:v>
                </c:pt>
                <c:pt idx="43">
                  <c:v>0.52173913043478282</c:v>
                </c:pt>
                <c:pt idx="44">
                  <c:v>0.50000000000000022</c:v>
                </c:pt>
                <c:pt idx="45">
                  <c:v>0.50000000000000022</c:v>
                </c:pt>
                <c:pt idx="46">
                  <c:v>0.47727272727272751</c:v>
                </c:pt>
                <c:pt idx="47">
                  <c:v>0.47727272727272751</c:v>
                </c:pt>
                <c:pt idx="48">
                  <c:v>0.45215311004784708</c:v>
                </c:pt>
                <c:pt idx="49">
                  <c:v>0.45215311004784708</c:v>
                </c:pt>
                <c:pt idx="50">
                  <c:v>0.42703349282296665</c:v>
                </c:pt>
                <c:pt idx="51">
                  <c:v>0.42703349282296665</c:v>
                </c:pt>
                <c:pt idx="52">
                  <c:v>0.40034389952153127</c:v>
                </c:pt>
                <c:pt idx="53">
                  <c:v>0.40034389952153127</c:v>
                </c:pt>
                <c:pt idx="54">
                  <c:v>0.37365430622009588</c:v>
                </c:pt>
                <c:pt idx="55">
                  <c:v>0.37365430622009588</c:v>
                </c:pt>
                <c:pt idx="56">
                  <c:v>0.34696471291866049</c:v>
                </c:pt>
                <c:pt idx="57">
                  <c:v>0.34696471291866049</c:v>
                </c:pt>
                <c:pt idx="58">
                  <c:v>0.3202751196172251</c:v>
                </c:pt>
                <c:pt idx="59">
                  <c:v>0.3202751196172251</c:v>
                </c:pt>
                <c:pt idx="60">
                  <c:v>0.29358552631578966</c:v>
                </c:pt>
                <c:pt idx="61">
                  <c:v>0.29358552631578966</c:v>
                </c:pt>
                <c:pt idx="62">
                  <c:v>0.26689593301435421</c:v>
                </c:pt>
                <c:pt idx="63">
                  <c:v>0.26689593301435421</c:v>
                </c:pt>
                <c:pt idx="64">
                  <c:v>0.23353394138755995</c:v>
                </c:pt>
                <c:pt idx="65">
                  <c:v>0.23353394138755995</c:v>
                </c:pt>
                <c:pt idx="66">
                  <c:v>0.19461161782296663</c:v>
                </c:pt>
                <c:pt idx="67">
                  <c:v>0.19461161782296663</c:v>
                </c:pt>
                <c:pt idx="68">
                  <c:v>0.14595871336722496</c:v>
                </c:pt>
                <c:pt idx="69">
                  <c:v>0.14595871336722496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48E-447A-8404-21E918A7C3E8}"/>
            </c:ext>
          </c:extLst>
        </c:ser>
        <c:ser>
          <c:idx val="2"/>
          <c:order val="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xVal>
            <c:numRef>
              <c:f>'4M'!$G$2:$G$12</c:f>
              <c:numCache>
                <c:formatCode>General</c:formatCode>
                <c:ptCount val="11"/>
                <c:pt idx="0">
                  <c:v>11.311475409836065</c:v>
                </c:pt>
                <c:pt idx="1">
                  <c:v>11.409836065573771</c:v>
                </c:pt>
                <c:pt idx="2">
                  <c:v>18.295081967213115</c:v>
                </c:pt>
                <c:pt idx="3">
                  <c:v>25.180327868852459</c:v>
                </c:pt>
                <c:pt idx="4">
                  <c:v>26.327868852459016</c:v>
                </c:pt>
                <c:pt idx="5">
                  <c:v>31.377049180327866</c:v>
                </c:pt>
                <c:pt idx="6">
                  <c:v>40.819672131147541</c:v>
                </c:pt>
              </c:numCache>
            </c:numRef>
          </c:xVal>
          <c:yVal>
            <c:numRef>
              <c:f>'4M'!$F$2:$F$12</c:f>
              <c:numCache>
                <c:formatCode>General</c:formatCode>
                <c:ptCount val="11"/>
                <c:pt idx="0">
                  <c:v>0.66666666666666663</c:v>
                </c:pt>
                <c:pt idx="1">
                  <c:v>0.66666666666666663</c:v>
                </c:pt>
                <c:pt idx="2">
                  <c:v>0.41666666666666674</c:v>
                </c:pt>
                <c:pt idx="3">
                  <c:v>0.27777777777777779</c:v>
                </c:pt>
                <c:pt idx="4">
                  <c:v>0.27777777777777779</c:v>
                </c:pt>
                <c:pt idx="5">
                  <c:v>0.20833333333333334</c:v>
                </c:pt>
                <c:pt idx="6">
                  <c:v>0.10416666666666667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C48E-447A-8404-21E918A7C3E8}"/>
            </c:ext>
          </c:extLst>
        </c:ser>
        <c:ser>
          <c:idx val="3"/>
          <c:order val="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xVal>
            <c:numRef>
              <c:f>'4M'!$S$2:$S$25</c:f>
              <c:numCache>
                <c:formatCode>General</c:formatCode>
                <c:ptCount val="24"/>
                <c:pt idx="0">
                  <c:v>10.622950819672131</c:v>
                </c:pt>
                <c:pt idx="1">
                  <c:v>11.737704918032787</c:v>
                </c:pt>
                <c:pt idx="2">
                  <c:v>11.868852459016393</c:v>
                </c:pt>
                <c:pt idx="3">
                  <c:v>12.196721311475411</c:v>
                </c:pt>
                <c:pt idx="4">
                  <c:v>20.196721311475411</c:v>
                </c:pt>
                <c:pt idx="5">
                  <c:v>20.524590163934427</c:v>
                </c:pt>
                <c:pt idx="6">
                  <c:v>23.016393442622952</c:v>
                </c:pt>
                <c:pt idx="7">
                  <c:v>23.639344262295083</c:v>
                </c:pt>
                <c:pt idx="8">
                  <c:v>27.049180327868854</c:v>
                </c:pt>
                <c:pt idx="9">
                  <c:v>29.508196721311478</c:v>
                </c:pt>
                <c:pt idx="10">
                  <c:v>34.819672131147541</c:v>
                </c:pt>
              </c:numCache>
            </c:numRef>
          </c:xVal>
          <c:yVal>
            <c:numRef>
              <c:f>'4M'!$R$2:$R$25</c:f>
              <c:numCache>
                <c:formatCode>General</c:formatCode>
                <c:ptCount val="24"/>
                <c:pt idx="0">
                  <c:v>0.50000000000000022</c:v>
                </c:pt>
                <c:pt idx="1">
                  <c:v>0.47727272727272751</c:v>
                </c:pt>
                <c:pt idx="2">
                  <c:v>0.47727272727272751</c:v>
                </c:pt>
                <c:pt idx="3">
                  <c:v>0.42703349282296665</c:v>
                </c:pt>
                <c:pt idx="4">
                  <c:v>0.26689593301435421</c:v>
                </c:pt>
                <c:pt idx="5">
                  <c:v>0.26689593301435421</c:v>
                </c:pt>
                <c:pt idx="6">
                  <c:v>0.23353394138755995</c:v>
                </c:pt>
                <c:pt idx="7">
                  <c:v>0.19461161782296663</c:v>
                </c:pt>
                <c:pt idx="8">
                  <c:v>0.14595871336722496</c:v>
                </c:pt>
                <c:pt idx="9">
                  <c:v>0.14595871336722496</c:v>
                </c:pt>
                <c:pt idx="10">
                  <c:v>0.14595871336722496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C48E-447A-8404-21E918A7C3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62103560"/>
        <c:axId val="362103952"/>
      </c:scatterChart>
      <c:valAx>
        <c:axId val="362103560"/>
        <c:scaling>
          <c:orientation val="minMax"/>
          <c:max val="54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62103952"/>
        <c:crosses val="autoZero"/>
        <c:crossBetween val="midCat"/>
        <c:majorUnit val="6"/>
      </c:valAx>
      <c:valAx>
        <c:axId val="362103952"/>
        <c:scaling>
          <c:orientation val="minMax"/>
          <c:max val="1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6210356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v>Responder</c:v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xVal>
            <c:numRef>
              <c:f>'6M'!$D$2:$D$61</c:f>
              <c:numCache>
                <c:formatCode>General</c:formatCode>
                <c:ptCount val="60"/>
                <c:pt idx="0">
                  <c:v>0</c:v>
                </c:pt>
                <c:pt idx="1">
                  <c:v>0.39344262295082011</c:v>
                </c:pt>
                <c:pt idx="2">
                  <c:v>0.39344262295082011</c:v>
                </c:pt>
                <c:pt idx="3">
                  <c:v>0.6229508196721314</c:v>
                </c:pt>
                <c:pt idx="4">
                  <c:v>0.6229508196721314</c:v>
                </c:pt>
                <c:pt idx="5">
                  <c:v>1.0491803278688527</c:v>
                </c:pt>
                <c:pt idx="6">
                  <c:v>1.0491803278688527</c:v>
                </c:pt>
                <c:pt idx="7">
                  <c:v>1.7049180327868854</c:v>
                </c:pt>
                <c:pt idx="8">
                  <c:v>1.7049180327868854</c:v>
                </c:pt>
                <c:pt idx="9">
                  <c:v>1.7704918032786887</c:v>
                </c:pt>
                <c:pt idx="10">
                  <c:v>1.7704918032786887</c:v>
                </c:pt>
                <c:pt idx="11">
                  <c:v>2.9508196721311482</c:v>
                </c:pt>
                <c:pt idx="12">
                  <c:v>2.9508196721311482</c:v>
                </c:pt>
                <c:pt idx="13">
                  <c:v>5.278688524590164</c:v>
                </c:pt>
                <c:pt idx="14">
                  <c:v>5.278688524590164</c:v>
                </c:pt>
                <c:pt idx="15">
                  <c:v>6.5901639344262293</c:v>
                </c:pt>
                <c:pt idx="16">
                  <c:v>6.5901639344262293</c:v>
                </c:pt>
                <c:pt idx="17">
                  <c:v>10.721311475409838</c:v>
                </c:pt>
                <c:pt idx="18">
                  <c:v>10.721311475409838</c:v>
                </c:pt>
                <c:pt idx="19">
                  <c:v>10.918032786885245</c:v>
                </c:pt>
                <c:pt idx="20">
                  <c:v>10.918032786885245</c:v>
                </c:pt>
                <c:pt idx="21">
                  <c:v>11.311475409836067</c:v>
                </c:pt>
                <c:pt idx="22">
                  <c:v>11.311475409836067</c:v>
                </c:pt>
                <c:pt idx="23">
                  <c:v>11.770491803278688</c:v>
                </c:pt>
                <c:pt idx="24">
                  <c:v>11.770491803278688</c:v>
                </c:pt>
                <c:pt idx="25">
                  <c:v>12.393442622950818</c:v>
                </c:pt>
                <c:pt idx="26">
                  <c:v>12.393442622950818</c:v>
                </c:pt>
                <c:pt idx="27">
                  <c:v>15.245901639344261</c:v>
                </c:pt>
                <c:pt idx="28">
                  <c:v>15.245901639344261</c:v>
                </c:pt>
                <c:pt idx="29">
                  <c:v>16.983606557377048</c:v>
                </c:pt>
                <c:pt idx="30">
                  <c:v>16.983606557377048</c:v>
                </c:pt>
                <c:pt idx="31">
                  <c:v>18.885245901639344</c:v>
                </c:pt>
                <c:pt idx="32">
                  <c:v>18.885245901639344</c:v>
                </c:pt>
                <c:pt idx="33">
                  <c:v>19.508196721311474</c:v>
                </c:pt>
                <c:pt idx="34">
                  <c:v>19.508196721311474</c:v>
                </c:pt>
                <c:pt idx="35">
                  <c:v>21.311475409836067</c:v>
                </c:pt>
                <c:pt idx="36">
                  <c:v>21.311475409836067</c:v>
                </c:pt>
                <c:pt idx="37">
                  <c:v>25.180327868852459</c:v>
                </c:pt>
                <c:pt idx="38">
                  <c:v>25.180327868852459</c:v>
                </c:pt>
                <c:pt idx="39">
                  <c:v>32.065573770491802</c:v>
                </c:pt>
                <c:pt idx="40">
                  <c:v>32.065573770491802</c:v>
                </c:pt>
                <c:pt idx="41">
                  <c:v>38.819672131147541</c:v>
                </c:pt>
              </c:numCache>
            </c:numRef>
          </c:xVal>
          <c:yVal>
            <c:numRef>
              <c:f>'6M'!$A$2:$A$61</c:f>
              <c:numCache>
                <c:formatCode>General</c:formatCode>
                <c:ptCount val="60"/>
                <c:pt idx="0">
                  <c:v>1</c:v>
                </c:pt>
                <c:pt idx="1">
                  <c:v>1</c:v>
                </c:pt>
                <c:pt idx="2">
                  <c:v>0.967741935483871</c:v>
                </c:pt>
                <c:pt idx="3">
                  <c:v>0.967741935483871</c:v>
                </c:pt>
                <c:pt idx="4">
                  <c:v>0.93548387096774199</c:v>
                </c:pt>
                <c:pt idx="5">
                  <c:v>0.93548387096774199</c:v>
                </c:pt>
                <c:pt idx="6">
                  <c:v>0.90322580645161299</c:v>
                </c:pt>
                <c:pt idx="7">
                  <c:v>0.90322580645161299</c:v>
                </c:pt>
                <c:pt idx="8">
                  <c:v>0.87096774193548399</c:v>
                </c:pt>
                <c:pt idx="9">
                  <c:v>0.87096774193548399</c:v>
                </c:pt>
                <c:pt idx="10">
                  <c:v>0.83870967741935487</c:v>
                </c:pt>
                <c:pt idx="11">
                  <c:v>0.83870967741935487</c:v>
                </c:pt>
                <c:pt idx="12">
                  <c:v>0.80645161290322587</c:v>
                </c:pt>
                <c:pt idx="13">
                  <c:v>0.80645161290322587</c:v>
                </c:pt>
                <c:pt idx="14">
                  <c:v>0.77419354838709675</c:v>
                </c:pt>
                <c:pt idx="15">
                  <c:v>0.77419354838709675</c:v>
                </c:pt>
                <c:pt idx="16">
                  <c:v>0.74193548387096775</c:v>
                </c:pt>
                <c:pt idx="17">
                  <c:v>0.74193548387096775</c:v>
                </c:pt>
                <c:pt idx="18">
                  <c:v>0.70483870967741935</c:v>
                </c:pt>
                <c:pt idx="19">
                  <c:v>0.70483870967741935</c:v>
                </c:pt>
                <c:pt idx="20">
                  <c:v>0.66774193548387095</c:v>
                </c:pt>
                <c:pt idx="21">
                  <c:v>0.66774193548387095</c:v>
                </c:pt>
                <c:pt idx="22">
                  <c:v>0.63064516129032255</c:v>
                </c:pt>
                <c:pt idx="23">
                  <c:v>0.63064516129032255</c:v>
                </c:pt>
                <c:pt idx="24">
                  <c:v>0.59354838709677415</c:v>
                </c:pt>
                <c:pt idx="25">
                  <c:v>0.59354838709677415</c:v>
                </c:pt>
                <c:pt idx="26">
                  <c:v>0.55645161290322576</c:v>
                </c:pt>
                <c:pt idx="27">
                  <c:v>0.55645161290322576</c:v>
                </c:pt>
                <c:pt idx="28">
                  <c:v>0.51935483870967736</c:v>
                </c:pt>
                <c:pt idx="29">
                  <c:v>0.51935483870967736</c:v>
                </c:pt>
                <c:pt idx="30">
                  <c:v>0.47940446650124069</c:v>
                </c:pt>
                <c:pt idx="31">
                  <c:v>0.47940446650124069</c:v>
                </c:pt>
                <c:pt idx="32">
                  <c:v>0.43582224227385513</c:v>
                </c:pt>
                <c:pt idx="33">
                  <c:v>0.43582224227385513</c:v>
                </c:pt>
                <c:pt idx="34">
                  <c:v>0.39224001804646963</c:v>
                </c:pt>
                <c:pt idx="35">
                  <c:v>0.39224001804646963</c:v>
                </c:pt>
                <c:pt idx="36">
                  <c:v>0.34865779381908407</c:v>
                </c:pt>
                <c:pt idx="37">
                  <c:v>0.34865779381908407</c:v>
                </c:pt>
                <c:pt idx="38">
                  <c:v>0.2905481615159034</c:v>
                </c:pt>
                <c:pt idx="39">
                  <c:v>0.2905481615159034</c:v>
                </c:pt>
                <c:pt idx="40">
                  <c:v>0.19369877434393559</c:v>
                </c:pt>
                <c:pt idx="41">
                  <c:v>0.19369877434393559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820-4356-B0BB-094822950557}"/>
            </c:ext>
          </c:extLst>
        </c:ser>
        <c:ser>
          <c:idx val="1"/>
          <c:order val="1"/>
          <c:tx>
            <c:v>Non-responder</c:v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'6M'!$P$2:$P$139</c:f>
              <c:numCache>
                <c:formatCode>General</c:formatCode>
                <c:ptCount val="138"/>
                <c:pt idx="0">
                  <c:v>0</c:v>
                </c:pt>
                <c:pt idx="1">
                  <c:v>0.88524590163934391</c:v>
                </c:pt>
                <c:pt idx="2">
                  <c:v>0.88524590163934391</c:v>
                </c:pt>
                <c:pt idx="3">
                  <c:v>2.7540983606557372</c:v>
                </c:pt>
                <c:pt idx="4">
                  <c:v>2.7540983606557372</c:v>
                </c:pt>
                <c:pt idx="5">
                  <c:v>3.1803278688524586</c:v>
                </c:pt>
                <c:pt idx="6">
                  <c:v>3.1803278688524586</c:v>
                </c:pt>
                <c:pt idx="7">
                  <c:v>3.3442622950819665</c:v>
                </c:pt>
                <c:pt idx="8">
                  <c:v>3.3442622950819665</c:v>
                </c:pt>
                <c:pt idx="9">
                  <c:v>3.9016393442622945</c:v>
                </c:pt>
                <c:pt idx="10">
                  <c:v>3.9016393442622945</c:v>
                </c:pt>
                <c:pt idx="11">
                  <c:v>3.9344262295081975</c:v>
                </c:pt>
                <c:pt idx="12">
                  <c:v>3.9344262295081975</c:v>
                </c:pt>
                <c:pt idx="13">
                  <c:v>3.9672131147540988</c:v>
                </c:pt>
                <c:pt idx="14">
                  <c:v>3.9672131147540988</c:v>
                </c:pt>
                <c:pt idx="15">
                  <c:v>4</c:v>
                </c:pt>
                <c:pt idx="16">
                  <c:v>4</c:v>
                </c:pt>
                <c:pt idx="17">
                  <c:v>4.2950819672131146</c:v>
                </c:pt>
                <c:pt idx="18">
                  <c:v>4.2950819672131146</c:v>
                </c:pt>
                <c:pt idx="19">
                  <c:v>5.442622950819672</c:v>
                </c:pt>
                <c:pt idx="20">
                  <c:v>5.442622950819672</c:v>
                </c:pt>
                <c:pt idx="21">
                  <c:v>5.8032786885245908</c:v>
                </c:pt>
                <c:pt idx="22">
                  <c:v>5.8032786885245908</c:v>
                </c:pt>
                <c:pt idx="23">
                  <c:v>6.3606557377049189</c:v>
                </c:pt>
                <c:pt idx="24">
                  <c:v>6.3606557377049189</c:v>
                </c:pt>
                <c:pt idx="25">
                  <c:v>6.9180327868852451</c:v>
                </c:pt>
                <c:pt idx="26">
                  <c:v>6.9180327868852451</c:v>
                </c:pt>
                <c:pt idx="27">
                  <c:v>7.2131147540983598</c:v>
                </c:pt>
                <c:pt idx="28">
                  <c:v>7.2131147540983598</c:v>
                </c:pt>
                <c:pt idx="29">
                  <c:v>9.1147540983606561</c:v>
                </c:pt>
                <c:pt idx="30">
                  <c:v>9.1147540983606561</c:v>
                </c:pt>
                <c:pt idx="31">
                  <c:v>9.9344262295081975</c:v>
                </c:pt>
                <c:pt idx="32">
                  <c:v>9.9344262295081975</c:v>
                </c:pt>
                <c:pt idx="33">
                  <c:v>10.196721311475411</c:v>
                </c:pt>
                <c:pt idx="34">
                  <c:v>10.196721311475411</c:v>
                </c:pt>
                <c:pt idx="35">
                  <c:v>11.180327868852459</c:v>
                </c:pt>
                <c:pt idx="36">
                  <c:v>11.180327868852459</c:v>
                </c:pt>
                <c:pt idx="37">
                  <c:v>11.278688524590162</c:v>
                </c:pt>
                <c:pt idx="38">
                  <c:v>11.278688524590162</c:v>
                </c:pt>
                <c:pt idx="39">
                  <c:v>12.78688524590164</c:v>
                </c:pt>
                <c:pt idx="40">
                  <c:v>12.78688524590164</c:v>
                </c:pt>
                <c:pt idx="41">
                  <c:v>13.57377049180328</c:v>
                </c:pt>
                <c:pt idx="42">
                  <c:v>13.57377049180328</c:v>
                </c:pt>
                <c:pt idx="43">
                  <c:v>13.967213114754099</c:v>
                </c:pt>
                <c:pt idx="44">
                  <c:v>13.967213114754099</c:v>
                </c:pt>
                <c:pt idx="45">
                  <c:v>14.688524590163933</c:v>
                </c:pt>
                <c:pt idx="46">
                  <c:v>14.688524590163933</c:v>
                </c:pt>
                <c:pt idx="47">
                  <c:v>19.901639344262296</c:v>
                </c:pt>
                <c:pt idx="48">
                  <c:v>19.901639344262296</c:v>
                </c:pt>
                <c:pt idx="49">
                  <c:v>23.245901639344261</c:v>
                </c:pt>
                <c:pt idx="50">
                  <c:v>23.245901639344261</c:v>
                </c:pt>
                <c:pt idx="51">
                  <c:v>25.049180327868854</c:v>
                </c:pt>
              </c:numCache>
            </c:numRef>
          </c:xVal>
          <c:yVal>
            <c:numRef>
              <c:f>'6M'!$M$2:$M$139</c:f>
              <c:numCache>
                <c:formatCode>General</c:formatCode>
                <c:ptCount val="138"/>
                <c:pt idx="0">
                  <c:v>1</c:v>
                </c:pt>
                <c:pt idx="1">
                  <c:v>1</c:v>
                </c:pt>
                <c:pt idx="2">
                  <c:v>0.96875</c:v>
                </c:pt>
                <c:pt idx="3">
                  <c:v>0.96875</c:v>
                </c:pt>
                <c:pt idx="4">
                  <c:v>0.9375</c:v>
                </c:pt>
                <c:pt idx="5">
                  <c:v>0.9375</c:v>
                </c:pt>
                <c:pt idx="6">
                  <c:v>0.90625</c:v>
                </c:pt>
                <c:pt idx="7">
                  <c:v>0.90625</c:v>
                </c:pt>
                <c:pt idx="8">
                  <c:v>0.875</c:v>
                </c:pt>
                <c:pt idx="9">
                  <c:v>0.875</c:v>
                </c:pt>
                <c:pt idx="10">
                  <c:v>0.84375</c:v>
                </c:pt>
                <c:pt idx="11">
                  <c:v>0.84375</c:v>
                </c:pt>
                <c:pt idx="12">
                  <c:v>0.8125</c:v>
                </c:pt>
                <c:pt idx="13">
                  <c:v>0.8125</c:v>
                </c:pt>
                <c:pt idx="14">
                  <c:v>0.78125</c:v>
                </c:pt>
                <c:pt idx="15">
                  <c:v>0.78125</c:v>
                </c:pt>
                <c:pt idx="16">
                  <c:v>0.75</c:v>
                </c:pt>
                <c:pt idx="17">
                  <c:v>0.75</c:v>
                </c:pt>
                <c:pt idx="18">
                  <c:v>0.71875</c:v>
                </c:pt>
                <c:pt idx="19">
                  <c:v>0.71875</c:v>
                </c:pt>
                <c:pt idx="20">
                  <c:v>0.6875</c:v>
                </c:pt>
                <c:pt idx="21">
                  <c:v>0.6875</c:v>
                </c:pt>
                <c:pt idx="22">
                  <c:v>0.65625</c:v>
                </c:pt>
                <c:pt idx="23">
                  <c:v>0.65625</c:v>
                </c:pt>
                <c:pt idx="24">
                  <c:v>0.625</c:v>
                </c:pt>
                <c:pt idx="25">
                  <c:v>0.625</c:v>
                </c:pt>
                <c:pt idx="26">
                  <c:v>0.59375</c:v>
                </c:pt>
                <c:pt idx="27">
                  <c:v>0.59375</c:v>
                </c:pt>
                <c:pt idx="28">
                  <c:v>0.5625</c:v>
                </c:pt>
                <c:pt idx="29">
                  <c:v>0.5625</c:v>
                </c:pt>
                <c:pt idx="30">
                  <c:v>0.52941176470588236</c:v>
                </c:pt>
                <c:pt idx="31">
                  <c:v>0.52941176470588236</c:v>
                </c:pt>
                <c:pt idx="32">
                  <c:v>0.49411764705882355</c:v>
                </c:pt>
                <c:pt idx="33">
                  <c:v>0.49411764705882355</c:v>
                </c:pt>
                <c:pt idx="34">
                  <c:v>0.45882352941176474</c:v>
                </c:pt>
                <c:pt idx="35">
                  <c:v>0.45882352941176474</c:v>
                </c:pt>
                <c:pt idx="36">
                  <c:v>0.42058823529411765</c:v>
                </c:pt>
                <c:pt idx="37">
                  <c:v>0.42058823529411765</c:v>
                </c:pt>
                <c:pt idx="38">
                  <c:v>0.38235294117647056</c:v>
                </c:pt>
                <c:pt idx="39">
                  <c:v>0.38235294117647056</c:v>
                </c:pt>
                <c:pt idx="40">
                  <c:v>0.34411764705882353</c:v>
                </c:pt>
                <c:pt idx="41">
                  <c:v>0.34411764705882353</c:v>
                </c:pt>
                <c:pt idx="42">
                  <c:v>0.30588235294117644</c:v>
                </c:pt>
                <c:pt idx="43">
                  <c:v>0.30588235294117644</c:v>
                </c:pt>
                <c:pt idx="44">
                  <c:v>0.2676470588235294</c:v>
                </c:pt>
                <c:pt idx="45">
                  <c:v>0.2676470588235294</c:v>
                </c:pt>
                <c:pt idx="46">
                  <c:v>0.22941176470588234</c:v>
                </c:pt>
                <c:pt idx="47">
                  <c:v>0.22941176470588234</c:v>
                </c:pt>
                <c:pt idx="48">
                  <c:v>0.18352941176470589</c:v>
                </c:pt>
                <c:pt idx="49">
                  <c:v>0.18352941176470589</c:v>
                </c:pt>
                <c:pt idx="50">
                  <c:v>9.1764705882352943E-2</c:v>
                </c:pt>
                <c:pt idx="51">
                  <c:v>9.1764705882352943E-2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820-4356-B0BB-094822950557}"/>
            </c:ext>
          </c:extLst>
        </c:ser>
        <c:ser>
          <c:idx val="2"/>
          <c:order val="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xVal>
            <c:numRef>
              <c:f>'6M'!$G$2:$G$18</c:f>
              <c:numCache>
                <c:formatCode>General</c:formatCode>
                <c:ptCount val="17"/>
                <c:pt idx="0">
                  <c:v>9.3114754098360653</c:v>
                </c:pt>
                <c:pt idx="1">
                  <c:v>9.4098360655737707</c:v>
                </c:pt>
                <c:pt idx="2">
                  <c:v>9.7377049180327866</c:v>
                </c:pt>
                <c:pt idx="3">
                  <c:v>16.295081967213115</c:v>
                </c:pt>
                <c:pt idx="4">
                  <c:v>18.196721311475411</c:v>
                </c:pt>
                <c:pt idx="5">
                  <c:v>23.180327868852459</c:v>
                </c:pt>
                <c:pt idx="6">
                  <c:v>24.327868852459016</c:v>
                </c:pt>
                <c:pt idx="7">
                  <c:v>27.508196721311478</c:v>
                </c:pt>
                <c:pt idx="8">
                  <c:v>29.377049180327866</c:v>
                </c:pt>
                <c:pt idx="9">
                  <c:v>32.819672131147541</c:v>
                </c:pt>
                <c:pt idx="10">
                  <c:v>38.819672131147541</c:v>
                </c:pt>
              </c:numCache>
            </c:numRef>
          </c:xVal>
          <c:yVal>
            <c:numRef>
              <c:f>'6M'!$F$2:$F$18</c:f>
              <c:numCache>
                <c:formatCode>General</c:formatCode>
                <c:ptCount val="17"/>
                <c:pt idx="0">
                  <c:v>0.74193548387096775</c:v>
                </c:pt>
                <c:pt idx="1">
                  <c:v>0.74193548387096775</c:v>
                </c:pt>
                <c:pt idx="2">
                  <c:v>0.74193548387096775</c:v>
                </c:pt>
                <c:pt idx="3">
                  <c:v>0.51935483870967736</c:v>
                </c:pt>
                <c:pt idx="4">
                  <c:v>0.47940446650124069</c:v>
                </c:pt>
                <c:pt idx="5">
                  <c:v>0.34865779381908407</c:v>
                </c:pt>
                <c:pt idx="6">
                  <c:v>0.34865779381908407</c:v>
                </c:pt>
                <c:pt idx="7">
                  <c:v>0.2905481615159034</c:v>
                </c:pt>
                <c:pt idx="8">
                  <c:v>0.2905481615159034</c:v>
                </c:pt>
                <c:pt idx="9">
                  <c:v>0.19369877434393559</c:v>
                </c:pt>
                <c:pt idx="10">
                  <c:v>0.19369877434393559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6820-4356-B0BB-094822950557}"/>
            </c:ext>
          </c:extLst>
        </c:ser>
        <c:ser>
          <c:idx val="3"/>
          <c:order val="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xVal>
            <c:numRef>
              <c:f>'6M'!$S$2:$S$18</c:f>
              <c:numCache>
                <c:formatCode>General</c:formatCode>
                <c:ptCount val="17"/>
                <c:pt idx="0">
                  <c:v>8.6229508196721305</c:v>
                </c:pt>
                <c:pt idx="1">
                  <c:v>9.8688524590163933</c:v>
                </c:pt>
                <c:pt idx="2">
                  <c:v>10.196721311475411</c:v>
                </c:pt>
                <c:pt idx="3">
                  <c:v>18.524590163934427</c:v>
                </c:pt>
                <c:pt idx="4">
                  <c:v>21.016393442622952</c:v>
                </c:pt>
                <c:pt idx="5">
                  <c:v>21.639344262295083</c:v>
                </c:pt>
                <c:pt idx="6">
                  <c:v>25.049180327868854</c:v>
                </c:pt>
              </c:numCache>
            </c:numRef>
          </c:xVal>
          <c:yVal>
            <c:numRef>
              <c:f>'6M'!$R$2:$R$18</c:f>
              <c:numCache>
                <c:formatCode>General</c:formatCode>
                <c:ptCount val="17"/>
                <c:pt idx="0">
                  <c:v>0.5625</c:v>
                </c:pt>
                <c:pt idx="1">
                  <c:v>0.52941176470588236</c:v>
                </c:pt>
                <c:pt idx="2">
                  <c:v>0.45882352941176474</c:v>
                </c:pt>
                <c:pt idx="3">
                  <c:v>0.22941176470588234</c:v>
                </c:pt>
                <c:pt idx="4">
                  <c:v>0.18352941176470589</c:v>
                </c:pt>
                <c:pt idx="5">
                  <c:v>0.18352941176470589</c:v>
                </c:pt>
                <c:pt idx="6">
                  <c:v>9.1764705882352943E-2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6820-4356-B0BB-0948229505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62103168"/>
        <c:axId val="366444320"/>
      </c:scatterChart>
      <c:valAx>
        <c:axId val="362103168"/>
        <c:scaling>
          <c:orientation val="minMax"/>
          <c:max val="54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66444320"/>
        <c:crosses val="autoZero"/>
        <c:crossBetween val="midCat"/>
        <c:majorUnit val="6"/>
      </c:valAx>
      <c:valAx>
        <c:axId val="366444320"/>
        <c:scaling>
          <c:orientation val="minMax"/>
          <c:max val="1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6210316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v>Responder</c:v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xVal>
            <c:numRef>
              <c:f>'8M'!$D$2:$D$51</c:f>
              <c:numCache>
                <c:formatCode>General</c:formatCode>
                <c:ptCount val="50"/>
                <c:pt idx="0">
                  <c:v>0</c:v>
                </c:pt>
                <c:pt idx="1">
                  <c:v>0.95081967213114815</c:v>
                </c:pt>
                <c:pt idx="2">
                  <c:v>0.95081967213114815</c:v>
                </c:pt>
                <c:pt idx="3">
                  <c:v>3.278688524590164</c:v>
                </c:pt>
                <c:pt idx="4">
                  <c:v>3.278688524590164</c:v>
                </c:pt>
                <c:pt idx="5">
                  <c:v>4.5901639344262293</c:v>
                </c:pt>
                <c:pt idx="6">
                  <c:v>4.5901639344262293</c:v>
                </c:pt>
                <c:pt idx="7">
                  <c:v>5.2131147540983598</c:v>
                </c:pt>
                <c:pt idx="8">
                  <c:v>5.2131147540983598</c:v>
                </c:pt>
                <c:pt idx="9">
                  <c:v>8.7213114754098378</c:v>
                </c:pt>
                <c:pt idx="10">
                  <c:v>8.7213114754098378</c:v>
                </c:pt>
                <c:pt idx="11">
                  <c:v>8.9180327868852451</c:v>
                </c:pt>
                <c:pt idx="12">
                  <c:v>8.9180327868852451</c:v>
                </c:pt>
                <c:pt idx="13">
                  <c:v>9.311475409836067</c:v>
                </c:pt>
                <c:pt idx="14">
                  <c:v>9.311475409836067</c:v>
                </c:pt>
                <c:pt idx="15">
                  <c:v>9.7704918032786878</c:v>
                </c:pt>
                <c:pt idx="16">
                  <c:v>9.7704918032786878</c:v>
                </c:pt>
                <c:pt idx="17">
                  <c:v>10.393442622950818</c:v>
                </c:pt>
                <c:pt idx="18">
                  <c:v>10.393442622950818</c:v>
                </c:pt>
                <c:pt idx="19">
                  <c:v>13.245901639344261</c:v>
                </c:pt>
                <c:pt idx="20">
                  <c:v>13.245901639344261</c:v>
                </c:pt>
                <c:pt idx="21">
                  <c:v>14.983606557377048</c:v>
                </c:pt>
                <c:pt idx="22">
                  <c:v>14.983606557377048</c:v>
                </c:pt>
                <c:pt idx="23">
                  <c:v>16.885245901639344</c:v>
                </c:pt>
                <c:pt idx="24">
                  <c:v>16.885245901639344</c:v>
                </c:pt>
                <c:pt idx="25">
                  <c:v>17.508196721311474</c:v>
                </c:pt>
                <c:pt idx="26">
                  <c:v>17.508196721311474</c:v>
                </c:pt>
                <c:pt idx="27">
                  <c:v>19.311475409836067</c:v>
                </c:pt>
                <c:pt idx="28">
                  <c:v>19.311475409836067</c:v>
                </c:pt>
                <c:pt idx="29">
                  <c:v>23.180327868852459</c:v>
                </c:pt>
                <c:pt idx="30">
                  <c:v>23.180327868852459</c:v>
                </c:pt>
                <c:pt idx="31">
                  <c:v>30.065573770491802</c:v>
                </c:pt>
                <c:pt idx="32">
                  <c:v>30.065573770491802</c:v>
                </c:pt>
                <c:pt idx="33">
                  <c:v>36.819672131147541</c:v>
                </c:pt>
              </c:numCache>
            </c:numRef>
          </c:xVal>
          <c:yVal>
            <c:numRef>
              <c:f>'8M'!$A$2:$A$51</c:f>
              <c:numCache>
                <c:formatCode>General</c:formatCode>
                <c:ptCount val="50"/>
                <c:pt idx="0">
                  <c:v>1</c:v>
                </c:pt>
                <c:pt idx="1">
                  <c:v>1</c:v>
                </c:pt>
                <c:pt idx="2">
                  <c:v>0.9642857142857143</c:v>
                </c:pt>
                <c:pt idx="3">
                  <c:v>0.9642857142857143</c:v>
                </c:pt>
                <c:pt idx="4">
                  <c:v>0.92857142857142849</c:v>
                </c:pt>
                <c:pt idx="5">
                  <c:v>0.92857142857142849</c:v>
                </c:pt>
                <c:pt idx="6">
                  <c:v>0.89285714285714279</c:v>
                </c:pt>
                <c:pt idx="7">
                  <c:v>0.89285714285714279</c:v>
                </c:pt>
                <c:pt idx="8">
                  <c:v>0.8571428571428571</c:v>
                </c:pt>
                <c:pt idx="9">
                  <c:v>0.8571428571428571</c:v>
                </c:pt>
                <c:pt idx="10">
                  <c:v>0.81632653061224481</c:v>
                </c:pt>
                <c:pt idx="11">
                  <c:v>0.81632653061224481</c:v>
                </c:pt>
                <c:pt idx="12">
                  <c:v>0.77551020408163251</c:v>
                </c:pt>
                <c:pt idx="13">
                  <c:v>0.77551020408163251</c:v>
                </c:pt>
                <c:pt idx="14">
                  <c:v>0.73469387755102022</c:v>
                </c:pt>
                <c:pt idx="15">
                  <c:v>0.73469387755102022</c:v>
                </c:pt>
                <c:pt idx="16">
                  <c:v>0.69387755102040793</c:v>
                </c:pt>
                <c:pt idx="17">
                  <c:v>0.69387755102040793</c:v>
                </c:pt>
                <c:pt idx="18">
                  <c:v>0.65306122448979564</c:v>
                </c:pt>
                <c:pt idx="19">
                  <c:v>0.65306122448979564</c:v>
                </c:pt>
                <c:pt idx="20">
                  <c:v>0.61224489795918347</c:v>
                </c:pt>
                <c:pt idx="21">
                  <c:v>0.61224489795918347</c:v>
                </c:pt>
                <c:pt idx="22">
                  <c:v>0.56851311953352757</c:v>
                </c:pt>
                <c:pt idx="23">
                  <c:v>0.56851311953352757</c:v>
                </c:pt>
                <c:pt idx="24">
                  <c:v>0.52113702623906688</c:v>
                </c:pt>
                <c:pt idx="25">
                  <c:v>0.52113702623906688</c:v>
                </c:pt>
                <c:pt idx="26">
                  <c:v>0.47376093294460625</c:v>
                </c:pt>
                <c:pt idx="27">
                  <c:v>0.47376093294460625</c:v>
                </c:pt>
                <c:pt idx="28">
                  <c:v>0.42112082928409444</c:v>
                </c:pt>
                <c:pt idx="29">
                  <c:v>0.42112082928409444</c:v>
                </c:pt>
                <c:pt idx="30">
                  <c:v>0.35093402440341204</c:v>
                </c:pt>
                <c:pt idx="31">
                  <c:v>0.35093402440341204</c:v>
                </c:pt>
                <c:pt idx="32">
                  <c:v>0.23395601626894136</c:v>
                </c:pt>
                <c:pt idx="33">
                  <c:v>0.23395601626894136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C50-459F-9CC1-F30E1985A015}"/>
            </c:ext>
          </c:extLst>
        </c:ser>
        <c:ser>
          <c:idx val="1"/>
          <c:order val="1"/>
          <c:tx>
            <c:v>Non-responder</c:v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'8M'!$P$2:$P$111</c:f>
              <c:numCache>
                <c:formatCode>General</c:formatCode>
                <c:ptCount val="110"/>
                <c:pt idx="0">
                  <c:v>0</c:v>
                </c:pt>
                <c:pt idx="1">
                  <c:v>0.75409836065573721</c:v>
                </c:pt>
                <c:pt idx="2">
                  <c:v>0.75409836065573721</c:v>
                </c:pt>
                <c:pt idx="3">
                  <c:v>1.1803278688524586</c:v>
                </c:pt>
                <c:pt idx="4">
                  <c:v>1.1803278688524586</c:v>
                </c:pt>
                <c:pt idx="5">
                  <c:v>1.3442622950819665</c:v>
                </c:pt>
                <c:pt idx="6">
                  <c:v>1.3442622950819665</c:v>
                </c:pt>
                <c:pt idx="7">
                  <c:v>1.9016393442622945</c:v>
                </c:pt>
                <c:pt idx="8">
                  <c:v>1.9016393442622945</c:v>
                </c:pt>
                <c:pt idx="9">
                  <c:v>1.9344262295081975</c:v>
                </c:pt>
                <c:pt idx="10">
                  <c:v>1.9344262295081975</c:v>
                </c:pt>
                <c:pt idx="11">
                  <c:v>1.9672131147540988</c:v>
                </c:pt>
                <c:pt idx="12">
                  <c:v>1.9672131147540988</c:v>
                </c:pt>
                <c:pt idx="13">
                  <c:v>2</c:v>
                </c:pt>
                <c:pt idx="14">
                  <c:v>2</c:v>
                </c:pt>
                <c:pt idx="15">
                  <c:v>2.2950819672131146</c:v>
                </c:pt>
                <c:pt idx="16">
                  <c:v>2.2950819672131146</c:v>
                </c:pt>
                <c:pt idx="17">
                  <c:v>3.442622950819672</c:v>
                </c:pt>
                <c:pt idx="18">
                  <c:v>3.442622950819672</c:v>
                </c:pt>
                <c:pt idx="19">
                  <c:v>3.8032786885245908</c:v>
                </c:pt>
                <c:pt idx="20">
                  <c:v>3.8032786885245908</c:v>
                </c:pt>
                <c:pt idx="21">
                  <c:v>4.3606557377049189</c:v>
                </c:pt>
                <c:pt idx="22">
                  <c:v>4.3606557377049189</c:v>
                </c:pt>
                <c:pt idx="23">
                  <c:v>4.9180327868852451</c:v>
                </c:pt>
                <c:pt idx="24">
                  <c:v>4.9180327868852451</c:v>
                </c:pt>
                <c:pt idx="25">
                  <c:v>7.1147540983606561</c:v>
                </c:pt>
                <c:pt idx="26">
                  <c:v>7.1147540983606561</c:v>
                </c:pt>
                <c:pt idx="27">
                  <c:v>7.9344262295081975</c:v>
                </c:pt>
                <c:pt idx="28">
                  <c:v>7.9344262295081975</c:v>
                </c:pt>
                <c:pt idx="29">
                  <c:v>8.1967213114754109</c:v>
                </c:pt>
                <c:pt idx="30">
                  <c:v>8.1967213114754109</c:v>
                </c:pt>
                <c:pt idx="31">
                  <c:v>9.1803278688524586</c:v>
                </c:pt>
                <c:pt idx="32">
                  <c:v>9.1803278688524586</c:v>
                </c:pt>
                <c:pt idx="33">
                  <c:v>9.2786885245901622</c:v>
                </c:pt>
                <c:pt idx="34">
                  <c:v>9.2786885245901622</c:v>
                </c:pt>
                <c:pt idx="35">
                  <c:v>10.78688524590164</c:v>
                </c:pt>
                <c:pt idx="36">
                  <c:v>10.78688524590164</c:v>
                </c:pt>
                <c:pt idx="37">
                  <c:v>11.57377049180328</c:v>
                </c:pt>
                <c:pt idx="38">
                  <c:v>11.57377049180328</c:v>
                </c:pt>
                <c:pt idx="39">
                  <c:v>11.967213114754099</c:v>
                </c:pt>
                <c:pt idx="40">
                  <c:v>11.967213114754099</c:v>
                </c:pt>
                <c:pt idx="41">
                  <c:v>12.688524590163933</c:v>
                </c:pt>
                <c:pt idx="42">
                  <c:v>12.688524590163933</c:v>
                </c:pt>
                <c:pt idx="43">
                  <c:v>17.901639344262296</c:v>
                </c:pt>
                <c:pt idx="44">
                  <c:v>17.901639344262296</c:v>
                </c:pt>
                <c:pt idx="45">
                  <c:v>21.245901639344261</c:v>
                </c:pt>
                <c:pt idx="46">
                  <c:v>21.245901639344261</c:v>
                </c:pt>
                <c:pt idx="47">
                  <c:v>23.049180327868854</c:v>
                </c:pt>
              </c:numCache>
            </c:numRef>
          </c:xVal>
          <c:yVal>
            <c:numRef>
              <c:f>'8M'!$M$2:$M$111</c:f>
              <c:numCache>
                <c:formatCode>General</c:formatCode>
                <c:ptCount val="110"/>
                <c:pt idx="0">
                  <c:v>1</c:v>
                </c:pt>
                <c:pt idx="1">
                  <c:v>1</c:v>
                </c:pt>
                <c:pt idx="2">
                  <c:v>0.96551724137931039</c:v>
                </c:pt>
                <c:pt idx="3">
                  <c:v>0.96551724137931039</c:v>
                </c:pt>
                <c:pt idx="4">
                  <c:v>0.93103448275862077</c:v>
                </c:pt>
                <c:pt idx="5">
                  <c:v>0.93103448275862077</c:v>
                </c:pt>
                <c:pt idx="6">
                  <c:v>0.89655172413793105</c:v>
                </c:pt>
                <c:pt idx="7">
                  <c:v>0.89655172413793105</c:v>
                </c:pt>
                <c:pt idx="8">
                  <c:v>0.86206896551724144</c:v>
                </c:pt>
                <c:pt idx="9">
                  <c:v>0.86206896551724144</c:v>
                </c:pt>
                <c:pt idx="10">
                  <c:v>0.82758620689655171</c:v>
                </c:pt>
                <c:pt idx="11">
                  <c:v>0.82758620689655171</c:v>
                </c:pt>
                <c:pt idx="12">
                  <c:v>0.7931034482758621</c:v>
                </c:pt>
                <c:pt idx="13">
                  <c:v>0.7931034482758621</c:v>
                </c:pt>
                <c:pt idx="14">
                  <c:v>0.75862068965517249</c:v>
                </c:pt>
                <c:pt idx="15">
                  <c:v>0.75862068965517249</c:v>
                </c:pt>
                <c:pt idx="16">
                  <c:v>0.72413793103448287</c:v>
                </c:pt>
                <c:pt idx="17">
                  <c:v>0.72413793103448287</c:v>
                </c:pt>
                <c:pt idx="18">
                  <c:v>0.68965517241379315</c:v>
                </c:pt>
                <c:pt idx="19">
                  <c:v>0.68965517241379315</c:v>
                </c:pt>
                <c:pt idx="20">
                  <c:v>0.65517241379310343</c:v>
                </c:pt>
                <c:pt idx="21">
                  <c:v>0.65517241379310343</c:v>
                </c:pt>
                <c:pt idx="22">
                  <c:v>0.6206896551724137</c:v>
                </c:pt>
                <c:pt idx="23">
                  <c:v>0.6206896551724137</c:v>
                </c:pt>
                <c:pt idx="24">
                  <c:v>0.58620689655172409</c:v>
                </c:pt>
                <c:pt idx="25">
                  <c:v>0.58620689655172409</c:v>
                </c:pt>
                <c:pt idx="26">
                  <c:v>0.54956896551724133</c:v>
                </c:pt>
                <c:pt idx="27">
                  <c:v>0.54956896551724133</c:v>
                </c:pt>
                <c:pt idx="28">
                  <c:v>0.51031403940886699</c:v>
                </c:pt>
                <c:pt idx="29">
                  <c:v>0.51031403940886699</c:v>
                </c:pt>
                <c:pt idx="30">
                  <c:v>0.47105911330049266</c:v>
                </c:pt>
                <c:pt idx="31">
                  <c:v>0.47105911330049266</c:v>
                </c:pt>
                <c:pt idx="32">
                  <c:v>0.42823555754590242</c:v>
                </c:pt>
                <c:pt idx="33">
                  <c:v>0.42823555754590242</c:v>
                </c:pt>
                <c:pt idx="34">
                  <c:v>0.38541200179131219</c:v>
                </c:pt>
                <c:pt idx="35">
                  <c:v>0.38541200179131219</c:v>
                </c:pt>
                <c:pt idx="36">
                  <c:v>0.34258844603672195</c:v>
                </c:pt>
                <c:pt idx="37">
                  <c:v>0.34258844603672195</c:v>
                </c:pt>
                <c:pt idx="38">
                  <c:v>0.29976489028213171</c:v>
                </c:pt>
                <c:pt idx="39">
                  <c:v>0.29976489028213171</c:v>
                </c:pt>
                <c:pt idx="40">
                  <c:v>0.25694133452754148</c:v>
                </c:pt>
                <c:pt idx="41">
                  <c:v>0.25694133452754148</c:v>
                </c:pt>
                <c:pt idx="42">
                  <c:v>0.21411777877295124</c:v>
                </c:pt>
                <c:pt idx="43">
                  <c:v>0.21411777877295124</c:v>
                </c:pt>
                <c:pt idx="44">
                  <c:v>0.16058833407971343</c:v>
                </c:pt>
                <c:pt idx="45">
                  <c:v>0.16058833407971343</c:v>
                </c:pt>
                <c:pt idx="46">
                  <c:v>8.0294167039856715E-2</c:v>
                </c:pt>
                <c:pt idx="47">
                  <c:v>8.0294167039856715E-2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0C50-459F-9CC1-F30E1985A015}"/>
            </c:ext>
          </c:extLst>
        </c:ser>
        <c:ser>
          <c:idx val="2"/>
          <c:order val="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xVal>
            <c:numRef>
              <c:f>'8M'!$G$2:$G$19</c:f>
              <c:numCache>
                <c:formatCode>General</c:formatCode>
                <c:ptCount val="18"/>
                <c:pt idx="0">
                  <c:v>7.3114754098360653</c:v>
                </c:pt>
                <c:pt idx="1">
                  <c:v>7.4098360655737707</c:v>
                </c:pt>
                <c:pt idx="2">
                  <c:v>7.7377049180327866</c:v>
                </c:pt>
                <c:pt idx="3">
                  <c:v>14.295081967213115</c:v>
                </c:pt>
                <c:pt idx="4">
                  <c:v>16.196721311475411</c:v>
                </c:pt>
                <c:pt idx="5">
                  <c:v>19.016393442622952</c:v>
                </c:pt>
                <c:pt idx="6">
                  <c:v>21.180327868852459</c:v>
                </c:pt>
                <c:pt idx="7">
                  <c:v>22.327868852459016</c:v>
                </c:pt>
                <c:pt idx="8">
                  <c:v>25.508196721311478</c:v>
                </c:pt>
                <c:pt idx="9">
                  <c:v>27.377049180327866</c:v>
                </c:pt>
                <c:pt idx="10">
                  <c:v>30.819672131147541</c:v>
                </c:pt>
                <c:pt idx="11">
                  <c:v>36.819672131147541</c:v>
                </c:pt>
              </c:numCache>
            </c:numRef>
          </c:xVal>
          <c:yVal>
            <c:numRef>
              <c:f>'8M'!$F$2:$F$19</c:f>
              <c:numCache>
                <c:formatCode>General</c:formatCode>
                <c:ptCount val="18"/>
                <c:pt idx="0">
                  <c:v>0.8571428571428571</c:v>
                </c:pt>
                <c:pt idx="1">
                  <c:v>0.8571428571428571</c:v>
                </c:pt>
                <c:pt idx="2">
                  <c:v>0.8571428571428571</c:v>
                </c:pt>
                <c:pt idx="3">
                  <c:v>0.61224489795918347</c:v>
                </c:pt>
                <c:pt idx="4">
                  <c:v>0.56851311953352757</c:v>
                </c:pt>
                <c:pt idx="5">
                  <c:v>0.47376093294460625</c:v>
                </c:pt>
                <c:pt idx="6">
                  <c:v>0.42112082928409444</c:v>
                </c:pt>
                <c:pt idx="7">
                  <c:v>0.42112082928409444</c:v>
                </c:pt>
                <c:pt idx="8">
                  <c:v>0.35093402440341204</c:v>
                </c:pt>
                <c:pt idx="9">
                  <c:v>0.35093402440341204</c:v>
                </c:pt>
                <c:pt idx="10">
                  <c:v>0.23395601626894136</c:v>
                </c:pt>
                <c:pt idx="11">
                  <c:v>0.23395601626894136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0C50-459F-9CC1-F30E1985A015}"/>
            </c:ext>
          </c:extLst>
        </c:ser>
        <c:ser>
          <c:idx val="3"/>
          <c:order val="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xVal>
            <c:numRef>
              <c:f>'8M'!$S$2:$S$17</c:f>
              <c:numCache>
                <c:formatCode>General</c:formatCode>
                <c:ptCount val="16"/>
                <c:pt idx="0">
                  <c:v>6.6229508196721305</c:v>
                </c:pt>
                <c:pt idx="1">
                  <c:v>7.8688524590163933</c:v>
                </c:pt>
                <c:pt idx="2">
                  <c:v>8.1967213114754109</c:v>
                </c:pt>
                <c:pt idx="3">
                  <c:v>16.524590163934427</c:v>
                </c:pt>
                <c:pt idx="4">
                  <c:v>19.639344262295083</c:v>
                </c:pt>
                <c:pt idx="5">
                  <c:v>23.049180327868854</c:v>
                </c:pt>
              </c:numCache>
            </c:numRef>
          </c:xVal>
          <c:yVal>
            <c:numRef>
              <c:f>'8M'!$R$2:$R$17</c:f>
              <c:numCache>
                <c:formatCode>General</c:formatCode>
                <c:ptCount val="16"/>
                <c:pt idx="0">
                  <c:v>0.58620689655172409</c:v>
                </c:pt>
                <c:pt idx="1">
                  <c:v>0.54956896551724133</c:v>
                </c:pt>
                <c:pt idx="2">
                  <c:v>0.47105911330049266</c:v>
                </c:pt>
                <c:pt idx="3">
                  <c:v>0.21411777877295124</c:v>
                </c:pt>
                <c:pt idx="4">
                  <c:v>0.16058833407971343</c:v>
                </c:pt>
                <c:pt idx="5">
                  <c:v>8.0294167039856715E-2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0C50-459F-9CC1-F30E1985A0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66445496"/>
        <c:axId val="366443144"/>
      </c:scatterChart>
      <c:valAx>
        <c:axId val="366445496"/>
        <c:scaling>
          <c:orientation val="minMax"/>
          <c:max val="54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66443144"/>
        <c:crosses val="autoZero"/>
        <c:crossBetween val="midCat"/>
        <c:majorUnit val="6"/>
      </c:valAx>
      <c:valAx>
        <c:axId val="366443144"/>
        <c:scaling>
          <c:orientation val="minMax"/>
          <c:max val="1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664454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240A10-A994-42E0-9582-0B67EB7F43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CE88147-4871-4D81-9CB8-52AC478C6B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316079-8D4A-491D-9BD9-7217C12D3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3102-1F1D-464D-81F0-29F851737DC4}" type="datetimeFigureOut">
              <a:rPr kumimoji="1" lang="ja-JP" altLang="en-US" smtClean="0"/>
              <a:t>2019/6/11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31D3B7-0F6F-41E8-AC99-F855FC016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5BCF3A-CE76-473B-BAFA-27F0CFF9F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2C34-3158-4252-81EA-F66A87034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7733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E8A768-704C-4DA0-AD7D-B09BA5FFD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2CA504D-449D-4A7A-99BE-41EBE58309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C62443B-6233-4B97-BBF2-A2E9F1875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3102-1F1D-464D-81F0-29F851737DC4}" type="datetimeFigureOut">
              <a:rPr kumimoji="1" lang="ja-JP" altLang="en-US" smtClean="0"/>
              <a:t>2019/6/11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6AF616-6237-4192-BCA5-FA961A0BC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C27C7B-B7E6-4936-9D0D-B87ABE578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2C34-3158-4252-81EA-F66A87034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05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376AF42-A0DC-49BF-9753-FF3CBF87CB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5744077-F24C-42AD-A03B-2F9F473ADF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CD879F-3F33-48D8-B4E5-35371A719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3102-1F1D-464D-81F0-29F851737DC4}" type="datetimeFigureOut">
              <a:rPr kumimoji="1" lang="ja-JP" altLang="en-US" smtClean="0"/>
              <a:t>2019/6/11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221141-E111-49B1-A4D4-3F49E827D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6233E6-E1D6-4ADF-9B6B-CF93DDAD7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2C34-3158-4252-81EA-F66A87034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813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1CEE0A-FEA2-4540-A2E3-BA27B15EA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5742DF4-EB64-4766-AE6B-28B1D0DA8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36260F-8BEA-4026-9FA7-1A40F5049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3102-1F1D-464D-81F0-29F851737DC4}" type="datetimeFigureOut">
              <a:rPr kumimoji="1" lang="ja-JP" altLang="en-US" smtClean="0"/>
              <a:t>2019/6/11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BB0BF6-ADFB-4DE9-8ABD-B843B9191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566384-C79F-46D6-8074-D25CD68DF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2C34-3158-4252-81EA-F66A87034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4474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B32295-492E-4EE6-9313-EDD18C0FB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0E41239-6E0F-46CB-B876-F6643173C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C448315-E8BC-4C73-A27F-F56C86584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3102-1F1D-464D-81F0-29F851737DC4}" type="datetimeFigureOut">
              <a:rPr kumimoji="1" lang="ja-JP" altLang="en-US" smtClean="0"/>
              <a:t>2019/6/11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3C699C-523A-4222-B252-C0E3BDD75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EBD47F-F141-413B-AE82-EBA3734E4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2C34-3158-4252-81EA-F66A87034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791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EB8AF1-E7C7-4791-836B-C1F40BCBD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6D32D83-C6BA-4647-8317-41F9A22D1C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198A73F-B49E-414E-BA55-3F40F83A78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6C4EA9C-5611-4CA8-92A0-166D258C8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3102-1F1D-464D-81F0-29F851737DC4}" type="datetimeFigureOut">
              <a:rPr kumimoji="1" lang="ja-JP" altLang="en-US" smtClean="0"/>
              <a:t>2019/6/11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8798D1-B717-4EB6-9D22-E57D5B8BB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3A945E-C784-4A5A-A699-146E2BD75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2C34-3158-4252-81EA-F66A87034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6528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129626-1ECF-4B4F-BC6F-1A673FDF0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B3F9FBD-DF85-49D3-BC17-44BDC6B09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10459A1-E419-409C-A8E4-1466A39FF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F99FC81-B9F6-4876-9832-B70042F423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0CCC399-E0CF-4142-A0D8-4992848181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0ED5848-4DE7-46F0-938D-078A47DAB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3102-1F1D-464D-81F0-29F851737DC4}" type="datetimeFigureOut">
              <a:rPr kumimoji="1" lang="ja-JP" altLang="en-US" smtClean="0"/>
              <a:t>2019/6/11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D98ADF0-DF3D-4C75-8716-F8E14D665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757BE25-BECD-45C6-9CB7-56728E268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2C34-3158-4252-81EA-F66A87034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742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60D82B-FEFE-4B1E-8318-B5191CFBD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2DE63C3-14AF-4867-A4EF-CC89172B4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3102-1F1D-464D-81F0-29F851737DC4}" type="datetimeFigureOut">
              <a:rPr kumimoji="1" lang="ja-JP" altLang="en-US" smtClean="0"/>
              <a:t>2019/6/11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D5C905-EFBE-4219-85A4-579841B98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655E543-9597-4195-9230-D1305388E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2C34-3158-4252-81EA-F66A87034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4022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BB300D4-33AC-4F27-BE33-5B9A1CB86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3102-1F1D-464D-81F0-29F851737DC4}" type="datetimeFigureOut">
              <a:rPr kumimoji="1" lang="ja-JP" altLang="en-US" smtClean="0"/>
              <a:t>2019/6/11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C8E2C77-1419-4207-A876-C89ACEF24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B87304F-ADE4-4E71-ADF4-3E07E9358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2C34-3158-4252-81EA-F66A87034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6678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EFB743-BC76-4648-8402-400FCC4D6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2B80DD7-CC8F-410B-98A0-1C6716200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C07CA8-4BCE-40FE-B4F7-C2797BA1E2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1F9F334-D164-4B65-A5F9-A3C361BB6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3102-1F1D-464D-81F0-29F851737DC4}" type="datetimeFigureOut">
              <a:rPr kumimoji="1" lang="ja-JP" altLang="en-US" smtClean="0"/>
              <a:t>2019/6/11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783CFD6-58FF-4922-8190-858923CC1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BE85724-F22F-4E6E-82C3-863E97631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2C34-3158-4252-81EA-F66A87034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6929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2147BB-838F-4208-9EFB-4BB13062A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F034D12-804E-4E24-9EEC-CEA4E02D01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4954D9D-320F-4CB9-A477-9E82C568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943C14-1901-4AE2-AC6B-C34DE384E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3102-1F1D-464D-81F0-29F851737DC4}" type="datetimeFigureOut">
              <a:rPr kumimoji="1" lang="ja-JP" altLang="en-US" smtClean="0"/>
              <a:t>2019/6/11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CF17FF0-11AE-45A3-8AEE-47826A67F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0095E04-6737-4F9A-96DE-538D1D854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2C34-3158-4252-81EA-F66A87034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7400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405F27E-F917-4ED7-ADE9-1899EB463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BA8AA24-30DE-4FBE-83FA-588C0A175B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9F8DB09-AFFE-44A8-90D0-CFA47508D4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53102-1F1D-464D-81F0-29F851737DC4}" type="datetimeFigureOut">
              <a:rPr kumimoji="1" lang="ja-JP" altLang="en-US" smtClean="0"/>
              <a:t>2019/6/11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BE5BCB-8F2A-4CE8-A9A6-35D45CFE9E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2DC72D-6FC7-40A9-9E33-A4D40766BC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B2C34-3158-4252-81EA-F66A87034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800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グラフ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483464"/>
              </p:ext>
            </p:extLst>
          </p:nvPr>
        </p:nvGraphicFramePr>
        <p:xfrm>
          <a:off x="2530280" y="568354"/>
          <a:ext cx="8033762" cy="5042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338033"/>
              </p:ext>
            </p:extLst>
          </p:nvPr>
        </p:nvGraphicFramePr>
        <p:xfrm>
          <a:off x="394891" y="6063834"/>
          <a:ext cx="1036836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9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85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6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15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19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54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15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89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6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498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680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93985">
                <a:tc>
                  <a:txBody>
                    <a:bodyPr/>
                    <a:lstStyle/>
                    <a:p>
                      <a:r>
                        <a:rPr kumimoji="1" lang="en-US" altLang="ja-JP" b="0" dirty="0">
                          <a:solidFill>
                            <a:srgbClr val="0070C0"/>
                          </a:solidFill>
                          <a:latin typeface="+mn-lt"/>
                        </a:rPr>
                        <a:t>Response</a:t>
                      </a:r>
                      <a:endParaRPr kumimoji="1" lang="ja-JP" altLang="en-US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37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36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29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19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15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8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b="0" dirty="0">
                          <a:solidFill>
                            <a:srgbClr val="FF0000"/>
                          </a:solidFill>
                          <a:latin typeface="+mn-lt"/>
                        </a:rPr>
                        <a:t>Non response</a:t>
                      </a:r>
                      <a:endParaRPr kumimoji="1" lang="ja-JP" altLang="en-US" b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45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27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16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" name="テキスト ボックス 11"/>
          <p:cNvSpPr txBox="1"/>
          <p:nvPr/>
        </p:nvSpPr>
        <p:spPr>
          <a:xfrm>
            <a:off x="7265843" y="1163792"/>
            <a:ext cx="46462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1793875" algn="l"/>
              </a:tabLst>
            </a:pPr>
            <a:r>
              <a:rPr lang="en-US" altLang="ja-JP" sz="1600" b="1" dirty="0"/>
              <a:t>    Median OS (months) (95% CI)</a:t>
            </a:r>
          </a:p>
          <a:p>
            <a:pPr>
              <a:tabLst>
                <a:tab pos="1793875" algn="l"/>
              </a:tabLst>
            </a:pPr>
            <a:r>
              <a:rPr lang="ja-JP" altLang="en-US" sz="1600" dirty="0" err="1">
                <a:solidFill>
                  <a:srgbClr val="0070C0"/>
                </a:solidFill>
              </a:rPr>
              <a:t>ー</a:t>
            </a:r>
            <a:r>
              <a:rPr kumimoji="1" lang="en-US" altLang="ja-JP" sz="1600" dirty="0">
                <a:solidFill>
                  <a:srgbClr val="0070C0"/>
                </a:solidFill>
              </a:rPr>
              <a:t>Response:	</a:t>
            </a:r>
            <a:r>
              <a:rPr lang="en-US" altLang="ja-JP" sz="1600" dirty="0">
                <a:solidFill>
                  <a:srgbClr val="0070C0"/>
                </a:solidFill>
              </a:rPr>
              <a:t>23.0 (16.9-31.2)	</a:t>
            </a:r>
          </a:p>
          <a:p>
            <a:pPr>
              <a:tabLst>
                <a:tab pos="1793875" algn="l"/>
              </a:tabLst>
            </a:pPr>
            <a:r>
              <a:rPr kumimoji="1" lang="ja-JP" altLang="en-US" sz="1600" dirty="0" err="1">
                <a:solidFill>
                  <a:srgbClr val="FF0000"/>
                </a:solidFill>
              </a:rPr>
              <a:t>ー</a:t>
            </a:r>
            <a:r>
              <a:rPr kumimoji="1" lang="en-US" altLang="ja-JP" sz="1600" dirty="0">
                <a:solidFill>
                  <a:srgbClr val="FF0000"/>
                </a:solidFill>
              </a:rPr>
              <a:t>Non response: 	  9.9 (  5.3-11.8)</a:t>
            </a:r>
            <a:endParaRPr lang="en-US" altLang="ja-JP" sz="1600" dirty="0">
              <a:solidFill>
                <a:srgbClr val="FF0000"/>
              </a:solidFill>
            </a:endParaRPr>
          </a:p>
          <a:p>
            <a:pPr>
              <a:tabLst>
                <a:tab pos="1793875" algn="l"/>
              </a:tabLst>
            </a:pPr>
            <a:r>
              <a:rPr lang="ja-JP" altLang="en-US" sz="1600" dirty="0"/>
              <a:t>　 </a:t>
            </a:r>
            <a:r>
              <a:rPr lang="en-US" altLang="ja-JP" sz="1600" dirty="0"/>
              <a:t>HR(95%CI):	0.28 (0.16-0.49)</a:t>
            </a:r>
          </a:p>
          <a:p>
            <a:pPr>
              <a:tabLst>
                <a:tab pos="1793875" algn="l"/>
              </a:tabLst>
            </a:pPr>
            <a:r>
              <a:rPr kumimoji="1" lang="en-US" altLang="ja-JP" sz="1600" dirty="0"/>
              <a:t>    </a:t>
            </a:r>
            <a:r>
              <a:rPr lang="en-US" altLang="ja-JP" sz="1600" dirty="0"/>
              <a:t>Mantel-</a:t>
            </a:r>
            <a:r>
              <a:rPr lang="en-US" altLang="ja-JP" sz="1600" dirty="0" err="1"/>
              <a:t>Byar</a:t>
            </a:r>
            <a:r>
              <a:rPr lang="en-US" altLang="ja-JP" sz="1600" dirty="0"/>
              <a:t> Test: p</a:t>
            </a:r>
            <a:r>
              <a:rPr kumimoji="1" lang="en-US" altLang="ja-JP" sz="1600" dirty="0"/>
              <a:t>&lt;0.0001</a:t>
            </a:r>
            <a:endParaRPr kumimoji="1" lang="ja-JP" altLang="en-US" sz="1600" dirty="0"/>
          </a:p>
        </p:txBody>
      </p:sp>
      <p:sp>
        <p:nvSpPr>
          <p:cNvPr id="3" name="正方形/長方形 2"/>
          <p:cNvSpPr/>
          <p:nvPr/>
        </p:nvSpPr>
        <p:spPr>
          <a:xfrm rot="16200000">
            <a:off x="66522" y="2713481"/>
            <a:ext cx="43145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dirty="0"/>
              <a:t>Probability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223591" y="5667882"/>
            <a:ext cx="7277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dirty="0"/>
              <a:t>Time from randomization (months)</a:t>
            </a:r>
            <a:endParaRPr lang="ja-JP" altLang="ja-JP" sz="1600" dirty="0"/>
          </a:p>
        </p:txBody>
      </p:sp>
      <p:sp>
        <p:nvSpPr>
          <p:cNvPr id="4" name="正方形/長方形 3"/>
          <p:cNvSpPr/>
          <p:nvPr/>
        </p:nvSpPr>
        <p:spPr>
          <a:xfrm>
            <a:off x="540261" y="5721232"/>
            <a:ext cx="27190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/>
              <a:t>Number</a:t>
            </a:r>
            <a:r>
              <a:rPr lang="ja-JP" altLang="en-US" sz="1600" dirty="0"/>
              <a:t> </a:t>
            </a:r>
            <a:r>
              <a:rPr lang="en-US" altLang="ja-JP" sz="1600" dirty="0"/>
              <a:t>of patients at risk:</a:t>
            </a:r>
            <a:endParaRPr lang="ja-JP" altLang="en-US" sz="16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3CBFAD7-85EB-4C1F-BFB2-7444543795B4}"/>
              </a:ext>
            </a:extLst>
          </p:cNvPr>
          <p:cNvSpPr txBox="1"/>
          <p:nvPr/>
        </p:nvSpPr>
        <p:spPr>
          <a:xfrm>
            <a:off x="394891" y="150108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Sup. Fig 1</a:t>
            </a:r>
            <a:endParaRPr kumimoji="1" lang="ja-JP" altLang="en-US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3A3ADCC-4031-4B23-A896-8E8EDA5A0CD6}"/>
              </a:ext>
            </a:extLst>
          </p:cNvPr>
          <p:cNvSpPr txBox="1"/>
          <p:nvPr/>
        </p:nvSpPr>
        <p:spPr>
          <a:xfrm>
            <a:off x="394891" y="207901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OS by OR for the Sorafenib plus HAIC Group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5729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グラフ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284912"/>
              </p:ext>
            </p:extLst>
          </p:nvPr>
        </p:nvGraphicFramePr>
        <p:xfrm>
          <a:off x="2499668" y="634239"/>
          <a:ext cx="8052812" cy="50135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223145"/>
              </p:ext>
            </p:extLst>
          </p:nvPr>
        </p:nvGraphicFramePr>
        <p:xfrm>
          <a:off x="394891" y="6016341"/>
          <a:ext cx="1036836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9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85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6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15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19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54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15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89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6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498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680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93985">
                <a:tc>
                  <a:txBody>
                    <a:bodyPr/>
                    <a:lstStyle/>
                    <a:p>
                      <a:r>
                        <a:rPr kumimoji="1" lang="en-US" altLang="ja-JP" b="0" dirty="0">
                          <a:solidFill>
                            <a:srgbClr val="0070C0"/>
                          </a:solidFill>
                          <a:latin typeface="+mn-lt"/>
                        </a:rPr>
                        <a:t>Response</a:t>
                      </a:r>
                      <a:endParaRPr kumimoji="1" lang="ja-JP" altLang="en-US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27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20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16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10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6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b="0" dirty="0">
                          <a:solidFill>
                            <a:srgbClr val="FF0000"/>
                          </a:solidFill>
                          <a:latin typeface="+mn-lt"/>
                        </a:rPr>
                        <a:t>Non response</a:t>
                      </a:r>
                      <a:endParaRPr kumimoji="1" lang="ja-JP" altLang="en-US" b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46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29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18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正方形/長方形 2"/>
          <p:cNvSpPr/>
          <p:nvPr/>
        </p:nvSpPr>
        <p:spPr>
          <a:xfrm rot="16200000">
            <a:off x="146035" y="2612929"/>
            <a:ext cx="43145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dirty="0"/>
              <a:t>Probability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275380" y="5647009"/>
            <a:ext cx="7277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dirty="0"/>
              <a:t>Time from 4 months after randomization (months)</a:t>
            </a:r>
            <a:endParaRPr lang="ja-JP" altLang="ja-JP" sz="1600" dirty="0"/>
          </a:p>
        </p:txBody>
      </p:sp>
      <p:sp>
        <p:nvSpPr>
          <p:cNvPr id="4" name="正方形/長方形 3"/>
          <p:cNvSpPr/>
          <p:nvPr/>
        </p:nvSpPr>
        <p:spPr>
          <a:xfrm>
            <a:off x="540261" y="5647009"/>
            <a:ext cx="27190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/>
              <a:t>Number</a:t>
            </a:r>
            <a:r>
              <a:rPr lang="ja-JP" altLang="en-US" sz="1600" dirty="0"/>
              <a:t> </a:t>
            </a:r>
            <a:r>
              <a:rPr lang="en-US" altLang="ja-JP" sz="1600" dirty="0"/>
              <a:t>of patients at risk:</a:t>
            </a:r>
            <a:endParaRPr lang="ja-JP" altLang="en-US" sz="1600" dirty="0"/>
          </a:p>
        </p:txBody>
      </p:sp>
      <p:sp>
        <p:nvSpPr>
          <p:cNvPr id="10" name="テキスト ボックス 11"/>
          <p:cNvSpPr txBox="1"/>
          <p:nvPr/>
        </p:nvSpPr>
        <p:spPr>
          <a:xfrm>
            <a:off x="6982166" y="1322678"/>
            <a:ext cx="44427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b="1" dirty="0"/>
              <a:t>    Median OS (months) (95% CI)</a:t>
            </a:r>
          </a:p>
          <a:p>
            <a:pPr>
              <a:tabLst>
                <a:tab pos="1701800" algn="l"/>
              </a:tabLst>
            </a:pPr>
            <a:r>
              <a:rPr lang="ja-JP" altLang="en-US" sz="1400" dirty="0" err="1">
                <a:solidFill>
                  <a:srgbClr val="0070C0"/>
                </a:solidFill>
              </a:rPr>
              <a:t>ー</a:t>
            </a:r>
            <a:r>
              <a:rPr kumimoji="1" lang="en-US" altLang="ja-JP" sz="1400" dirty="0">
                <a:solidFill>
                  <a:srgbClr val="0070C0"/>
                </a:solidFill>
              </a:rPr>
              <a:t>Response:	14.1 (7.3-21.5)</a:t>
            </a:r>
            <a:r>
              <a:rPr lang="en-US" altLang="ja-JP" sz="1400" dirty="0">
                <a:solidFill>
                  <a:srgbClr val="0070C0"/>
                </a:solidFill>
              </a:rPr>
              <a:t>	</a:t>
            </a:r>
          </a:p>
          <a:p>
            <a:pPr>
              <a:tabLst>
                <a:tab pos="1701800" algn="l"/>
              </a:tabLst>
            </a:pPr>
            <a:r>
              <a:rPr kumimoji="1" lang="ja-JP" altLang="en-US" sz="1400" dirty="0" err="1">
                <a:solidFill>
                  <a:srgbClr val="FF0000"/>
                </a:solidFill>
              </a:rPr>
              <a:t>ー</a:t>
            </a:r>
            <a:r>
              <a:rPr kumimoji="1" lang="en-US" altLang="ja-JP" sz="1400" dirty="0">
                <a:solidFill>
                  <a:srgbClr val="FF0000"/>
                </a:solidFill>
              </a:rPr>
              <a:t>Non response: 	10.2 (6.0-14.8)</a:t>
            </a:r>
            <a:endParaRPr lang="en-US" altLang="ja-JP" sz="1400" dirty="0">
              <a:solidFill>
                <a:srgbClr val="FF0000"/>
              </a:solidFill>
            </a:endParaRPr>
          </a:p>
          <a:p>
            <a:pPr>
              <a:tabLst>
                <a:tab pos="1701800" algn="l"/>
              </a:tabLst>
            </a:pPr>
            <a:r>
              <a:rPr lang="ja-JP" altLang="en-US" sz="1400" dirty="0"/>
              <a:t>　 </a:t>
            </a:r>
            <a:r>
              <a:rPr lang="en-US" altLang="ja-JP" sz="1400" dirty="0"/>
              <a:t>HR(95%CI):	0.74 (0.42-1.28)</a:t>
            </a:r>
          </a:p>
          <a:p>
            <a:pPr>
              <a:tabLst>
                <a:tab pos="1701800" algn="l"/>
              </a:tabLst>
            </a:pPr>
            <a:r>
              <a:rPr kumimoji="1" lang="en-US" altLang="ja-JP" sz="1400" dirty="0"/>
              <a:t>    Log rank Test:	</a:t>
            </a:r>
            <a:r>
              <a:rPr lang="en-US" altLang="ja-JP" sz="1400" dirty="0"/>
              <a:t>p=0.2752</a:t>
            </a:r>
            <a:endParaRPr kumimoji="1" lang="ja-JP" altLang="en-US" sz="1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F86F979-FDBD-40CE-837D-0DDCFFA7B549}"/>
              </a:ext>
            </a:extLst>
          </p:cNvPr>
          <p:cNvSpPr txBox="1"/>
          <p:nvPr/>
        </p:nvSpPr>
        <p:spPr>
          <a:xfrm>
            <a:off x="639487" y="256884"/>
            <a:ext cx="12602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/>
              <a:t>Sup. Fig 2A</a:t>
            </a:r>
            <a:endParaRPr kumimoji="1" lang="ja-JP" altLang="en-US" sz="16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CC1F1E1-824E-4F11-BEC0-BC5E858F9BA7}"/>
              </a:ext>
            </a:extLst>
          </p:cNvPr>
          <p:cNvSpPr txBox="1"/>
          <p:nvPr/>
        </p:nvSpPr>
        <p:spPr>
          <a:xfrm>
            <a:off x="980305" y="287662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Landmark Analyses for OS by OR in the Sorafenib plus HAIC Group</a:t>
            </a:r>
          </a:p>
          <a:p>
            <a:pPr algn="ctr"/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(Landmark KM curve as function of tumor response at 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months)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2791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グラフ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015242"/>
              </p:ext>
            </p:extLst>
          </p:nvPr>
        </p:nvGraphicFramePr>
        <p:xfrm>
          <a:off x="2569219" y="635465"/>
          <a:ext cx="8043288" cy="5023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394891" y="5971292"/>
          <a:ext cx="1036836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9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85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6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15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19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54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15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89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6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498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680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93985">
                <a:tc>
                  <a:txBody>
                    <a:bodyPr/>
                    <a:lstStyle/>
                    <a:p>
                      <a:r>
                        <a:rPr kumimoji="1" lang="en-US" altLang="ja-JP" b="0" dirty="0">
                          <a:solidFill>
                            <a:srgbClr val="0070C0"/>
                          </a:solidFill>
                          <a:latin typeface="+mn-lt"/>
                        </a:rPr>
                        <a:t>Response</a:t>
                      </a:r>
                      <a:endParaRPr kumimoji="1" lang="ja-JP" altLang="en-US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31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24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16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12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7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b="0" dirty="0">
                          <a:solidFill>
                            <a:srgbClr val="FF0000"/>
                          </a:solidFill>
                          <a:latin typeface="+mn-lt"/>
                        </a:rPr>
                        <a:t>Non response</a:t>
                      </a:r>
                      <a:endParaRPr kumimoji="1" lang="ja-JP" altLang="en-US" b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32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21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正方形/長方形 2"/>
          <p:cNvSpPr/>
          <p:nvPr/>
        </p:nvSpPr>
        <p:spPr>
          <a:xfrm rot="16200000">
            <a:off x="146035" y="2538382"/>
            <a:ext cx="43145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dirty="0"/>
              <a:t>Probability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297341" y="5632738"/>
            <a:ext cx="7277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dirty="0"/>
              <a:t>Time from 6 months after randomization (months)</a:t>
            </a:r>
            <a:endParaRPr lang="ja-JP" altLang="ja-JP" sz="1600" dirty="0"/>
          </a:p>
        </p:txBody>
      </p:sp>
      <p:sp>
        <p:nvSpPr>
          <p:cNvPr id="4" name="正方形/長方形 3"/>
          <p:cNvSpPr/>
          <p:nvPr/>
        </p:nvSpPr>
        <p:spPr>
          <a:xfrm>
            <a:off x="540261" y="5601960"/>
            <a:ext cx="27190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/>
              <a:t>Number</a:t>
            </a:r>
            <a:r>
              <a:rPr lang="ja-JP" altLang="en-US" sz="1600" dirty="0"/>
              <a:t> </a:t>
            </a:r>
            <a:r>
              <a:rPr lang="en-US" altLang="ja-JP" sz="1600" dirty="0"/>
              <a:t>of patients at risk:</a:t>
            </a:r>
            <a:endParaRPr lang="ja-JP" altLang="en-US" sz="16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935890" y="1282383"/>
            <a:ext cx="46133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b="1" dirty="0"/>
              <a:t>    Median OS (months) (95% CI)</a:t>
            </a:r>
          </a:p>
          <a:p>
            <a:pPr>
              <a:tabLst>
                <a:tab pos="1701800" algn="l"/>
              </a:tabLst>
            </a:pPr>
            <a:r>
              <a:rPr lang="ja-JP" altLang="en-US" sz="1400" dirty="0" err="1">
                <a:solidFill>
                  <a:srgbClr val="0070C0"/>
                </a:solidFill>
              </a:rPr>
              <a:t>ー</a:t>
            </a:r>
            <a:r>
              <a:rPr kumimoji="1" lang="en-US" altLang="ja-JP" sz="1400" dirty="0">
                <a:solidFill>
                  <a:srgbClr val="0070C0"/>
                </a:solidFill>
              </a:rPr>
              <a:t>Response:	17.0 (10.9-25.2)</a:t>
            </a:r>
            <a:r>
              <a:rPr lang="en-US" altLang="ja-JP" sz="1400" dirty="0">
                <a:solidFill>
                  <a:srgbClr val="0070C0"/>
                </a:solidFill>
              </a:rPr>
              <a:t>	</a:t>
            </a:r>
          </a:p>
          <a:p>
            <a:pPr>
              <a:tabLst>
                <a:tab pos="1701800" algn="l"/>
              </a:tabLst>
            </a:pPr>
            <a:r>
              <a:rPr kumimoji="1" lang="ja-JP" altLang="en-US" sz="1400" dirty="0" err="1">
                <a:solidFill>
                  <a:srgbClr val="FF0000"/>
                </a:solidFill>
              </a:rPr>
              <a:t>ー</a:t>
            </a:r>
            <a:r>
              <a:rPr kumimoji="1" lang="en-US" altLang="ja-JP" sz="1400" dirty="0">
                <a:solidFill>
                  <a:srgbClr val="FF0000"/>
                </a:solidFill>
              </a:rPr>
              <a:t>Non response: 	  9.9 (  5.4-13.6)</a:t>
            </a:r>
            <a:endParaRPr lang="en-US" altLang="ja-JP" sz="1400" dirty="0">
              <a:solidFill>
                <a:srgbClr val="FF0000"/>
              </a:solidFill>
            </a:endParaRPr>
          </a:p>
          <a:p>
            <a:pPr>
              <a:tabLst>
                <a:tab pos="1701800" algn="l"/>
              </a:tabLst>
            </a:pPr>
            <a:r>
              <a:rPr lang="ja-JP" altLang="en-US" sz="1400" dirty="0"/>
              <a:t>　 </a:t>
            </a:r>
            <a:r>
              <a:rPr lang="en-US" altLang="ja-JP" sz="1400" dirty="0"/>
              <a:t>HR(95%CI):	0.54 (0.29-0.99)</a:t>
            </a:r>
          </a:p>
          <a:p>
            <a:pPr>
              <a:tabLst>
                <a:tab pos="1701800" algn="l"/>
              </a:tabLst>
            </a:pPr>
            <a:r>
              <a:rPr kumimoji="1" lang="en-US" altLang="ja-JP" sz="1400" dirty="0"/>
              <a:t>    Log rank Test:	p=0.0439</a:t>
            </a:r>
            <a:endParaRPr kumimoji="1" lang="ja-JP" altLang="en-US" sz="1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50AF4D1-0FB9-4191-9071-5DF29983A4D1}"/>
              </a:ext>
            </a:extLst>
          </p:cNvPr>
          <p:cNvSpPr txBox="1"/>
          <p:nvPr/>
        </p:nvSpPr>
        <p:spPr>
          <a:xfrm>
            <a:off x="715617" y="150108"/>
            <a:ext cx="12666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/>
              <a:t>Sup. Fig 2B</a:t>
            </a:r>
            <a:endParaRPr kumimoji="1" lang="ja-JP" altLang="en-US" sz="16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8D525DC-DB8B-4817-A339-7EB2D2C1D0E4}"/>
              </a:ext>
            </a:extLst>
          </p:cNvPr>
          <p:cNvSpPr txBox="1"/>
          <p:nvPr/>
        </p:nvSpPr>
        <p:spPr>
          <a:xfrm>
            <a:off x="715617" y="113169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Landmark Analyses for OS by OR in the Sorafenib Alone Group</a:t>
            </a:r>
          </a:p>
          <a:p>
            <a:pPr algn="ctr"/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(Landmark KM curve as function of tumor response at 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months)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93629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グラフ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0979560"/>
              </p:ext>
            </p:extLst>
          </p:nvPr>
        </p:nvGraphicFramePr>
        <p:xfrm>
          <a:off x="2491363" y="577878"/>
          <a:ext cx="8024237" cy="5032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394891" y="5971292"/>
          <a:ext cx="1036836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9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85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6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15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19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54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15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89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6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498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680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93985">
                <a:tc>
                  <a:txBody>
                    <a:bodyPr/>
                    <a:lstStyle/>
                    <a:p>
                      <a:r>
                        <a:rPr kumimoji="1" lang="en-US" altLang="ja-JP" b="0" dirty="0">
                          <a:solidFill>
                            <a:srgbClr val="0070C0"/>
                          </a:solidFill>
                          <a:latin typeface="+mn-lt"/>
                        </a:rPr>
                        <a:t>Response</a:t>
                      </a:r>
                      <a:endParaRPr kumimoji="1" lang="ja-JP" altLang="en-US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28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24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16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10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5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0" dirty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ja-JP" altLang="en-US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b="0" dirty="0">
                          <a:solidFill>
                            <a:srgbClr val="FF0000"/>
                          </a:solidFill>
                          <a:latin typeface="+mn-lt"/>
                        </a:rPr>
                        <a:t>Non response</a:t>
                      </a:r>
                      <a:endParaRPr kumimoji="1" lang="ja-JP" altLang="en-US" b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29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17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正方形/長方形 2"/>
          <p:cNvSpPr/>
          <p:nvPr/>
        </p:nvSpPr>
        <p:spPr>
          <a:xfrm rot="16200000">
            <a:off x="146035" y="2538382"/>
            <a:ext cx="43145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dirty="0"/>
              <a:t>Probability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334492" y="5517286"/>
            <a:ext cx="7277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dirty="0"/>
              <a:t>Time from 8 months after randomization (months)</a:t>
            </a:r>
            <a:endParaRPr lang="ja-JP" altLang="ja-JP" sz="1600" dirty="0"/>
          </a:p>
        </p:txBody>
      </p:sp>
      <p:sp>
        <p:nvSpPr>
          <p:cNvPr id="4" name="正方形/長方形 3"/>
          <p:cNvSpPr/>
          <p:nvPr/>
        </p:nvSpPr>
        <p:spPr>
          <a:xfrm>
            <a:off x="387374" y="5593547"/>
            <a:ext cx="27190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/>
              <a:t>Number</a:t>
            </a:r>
            <a:r>
              <a:rPr lang="ja-JP" altLang="en-US" sz="1600" dirty="0"/>
              <a:t> </a:t>
            </a:r>
            <a:r>
              <a:rPr lang="en-US" altLang="ja-JP" sz="1600" dirty="0"/>
              <a:t>of patients at risk:</a:t>
            </a:r>
            <a:endParaRPr lang="ja-JP" altLang="en-US" sz="1600" dirty="0"/>
          </a:p>
        </p:txBody>
      </p:sp>
      <p:sp>
        <p:nvSpPr>
          <p:cNvPr id="10" name="テキスト ボックス 11"/>
          <p:cNvSpPr txBox="1"/>
          <p:nvPr/>
        </p:nvSpPr>
        <p:spPr>
          <a:xfrm>
            <a:off x="6973042" y="1002160"/>
            <a:ext cx="446192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1793875" algn="l"/>
              </a:tabLst>
            </a:pPr>
            <a:r>
              <a:rPr lang="en-US" altLang="ja-JP" sz="1400" b="1" dirty="0"/>
              <a:t>    Median OS (months) (95% CI)</a:t>
            </a:r>
          </a:p>
          <a:p>
            <a:pPr>
              <a:tabLst>
                <a:tab pos="1793875" algn="l"/>
              </a:tabLst>
            </a:pPr>
            <a:r>
              <a:rPr lang="ja-JP" altLang="en-US" sz="1400" dirty="0" err="1">
                <a:solidFill>
                  <a:srgbClr val="0070C0"/>
                </a:solidFill>
              </a:rPr>
              <a:t>ー</a:t>
            </a:r>
            <a:r>
              <a:rPr kumimoji="1" lang="en-US" altLang="ja-JP" sz="1400" dirty="0">
                <a:solidFill>
                  <a:srgbClr val="0070C0"/>
                </a:solidFill>
              </a:rPr>
              <a:t>Response:	19.3 (13.2-NR)</a:t>
            </a:r>
            <a:r>
              <a:rPr lang="en-US" altLang="ja-JP" sz="1400" dirty="0">
                <a:solidFill>
                  <a:srgbClr val="0070C0"/>
                </a:solidFill>
              </a:rPr>
              <a:t>	</a:t>
            </a:r>
          </a:p>
          <a:p>
            <a:pPr>
              <a:tabLst>
                <a:tab pos="1793875" algn="l"/>
              </a:tabLst>
            </a:pPr>
            <a:r>
              <a:rPr kumimoji="1" lang="ja-JP" altLang="en-US" sz="1400" dirty="0" err="1">
                <a:solidFill>
                  <a:srgbClr val="FF0000"/>
                </a:solidFill>
              </a:rPr>
              <a:t>ー</a:t>
            </a:r>
            <a:r>
              <a:rPr kumimoji="1" lang="en-US" altLang="ja-JP" sz="1400" dirty="0">
                <a:solidFill>
                  <a:srgbClr val="FF0000"/>
                </a:solidFill>
              </a:rPr>
              <a:t>Non response: 	  7.9 (4.9-10.8)</a:t>
            </a:r>
            <a:endParaRPr lang="en-US" altLang="ja-JP" sz="1400" dirty="0">
              <a:solidFill>
                <a:srgbClr val="FF0000"/>
              </a:solidFill>
            </a:endParaRPr>
          </a:p>
          <a:p>
            <a:pPr>
              <a:tabLst>
                <a:tab pos="1793875" algn="l"/>
              </a:tabLst>
            </a:pPr>
            <a:r>
              <a:rPr lang="ja-JP" altLang="en-US" sz="1400" dirty="0"/>
              <a:t>　 </a:t>
            </a:r>
            <a:r>
              <a:rPr lang="en-US" altLang="ja-JP" sz="1400" dirty="0"/>
              <a:t>HR(95%CI):	0.36 (0.22-0.58)</a:t>
            </a:r>
          </a:p>
          <a:p>
            <a:pPr>
              <a:tabLst>
                <a:tab pos="1793875" algn="l"/>
              </a:tabLst>
            </a:pPr>
            <a:r>
              <a:rPr kumimoji="1" lang="en-US" altLang="ja-JP" sz="1400" dirty="0"/>
              <a:t>    Log rank Test:	p&lt;0.0001</a:t>
            </a:r>
            <a:endParaRPr kumimoji="1" lang="ja-JP" altLang="en-US" sz="1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BB57A8E-1D08-42AE-96BB-F1BAEE29D650}"/>
              </a:ext>
            </a:extLst>
          </p:cNvPr>
          <p:cNvSpPr txBox="1"/>
          <p:nvPr/>
        </p:nvSpPr>
        <p:spPr>
          <a:xfrm>
            <a:off x="851971" y="186168"/>
            <a:ext cx="12666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/>
              <a:t>Sup. Fig 2C</a:t>
            </a:r>
            <a:endParaRPr kumimoji="1" lang="ja-JP" altLang="en-US" sz="160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8AC651C-980D-4823-B703-DE029E80DCC9}"/>
              </a:ext>
            </a:extLst>
          </p:cNvPr>
          <p:cNvSpPr txBox="1"/>
          <p:nvPr/>
        </p:nvSpPr>
        <p:spPr>
          <a:xfrm>
            <a:off x="877042" y="145138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Landmark Analyses for OS by OR in the Sorafenib Alone Group</a:t>
            </a:r>
          </a:p>
          <a:p>
            <a:pPr algn="ctr"/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(Landmark KM curve as function of tumor response at </a:t>
            </a:r>
            <a:r>
              <a:rPr kumimoji="1"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months)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7023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613987"/>
              </p:ext>
            </p:extLst>
          </p:nvPr>
        </p:nvGraphicFramePr>
        <p:xfrm>
          <a:off x="523446" y="1343335"/>
          <a:ext cx="10911524" cy="40679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789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00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80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52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00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56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00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80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352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004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46606"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Univariable</a:t>
                      </a:r>
                      <a:r>
                        <a:rPr lang="en-US" altLang="ja-JP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 Analysis</a:t>
                      </a:r>
                      <a:endParaRPr lang="ja-JP" altLang="ja-JP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Multivariable Analysis </a:t>
                      </a:r>
                      <a:endParaRPr lang="ja-JP" altLang="ja-JP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01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Parameter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altLang="ja-JP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HR [95% CI]</a:t>
                      </a:r>
                      <a:endParaRPr lang="ja-JP" altLang="ja-JP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ja-JP" altLang="ja-JP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i="1" u="none" strike="noStrike" dirty="0">
                          <a:effectLst/>
                        </a:rPr>
                        <a:t>p</a:t>
                      </a:r>
                      <a:r>
                        <a:rPr lang="en-US" altLang="ja-JP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Value</a:t>
                      </a:r>
                      <a:endParaRPr lang="ja-JP" altLang="ja-JP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altLang="ja-JP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HR [95% CI]</a:t>
                      </a:r>
                      <a:endParaRPr lang="ja-JP" altLang="ja-JP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u="none" strike="noStrike" dirty="0">
                          <a:effectLst/>
                        </a:rPr>
                        <a:t>p</a:t>
                      </a:r>
                      <a:r>
                        <a:rPr lang="en-US" altLang="ja-JP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Value</a:t>
                      </a:r>
                      <a:endParaRPr lang="ja-JP" altLang="ja-JP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Response (CR+PR vs SD+PD)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0.36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[0.21-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0.64]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0.0004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0.32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[0.18-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0.59]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0.0003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Age (</a:t>
                      </a:r>
                      <a:r>
                        <a:rPr lang="en-US" sz="1600" u="sng" strike="noStrike" dirty="0">
                          <a:effectLst/>
                        </a:rPr>
                        <a:t>&gt;</a:t>
                      </a:r>
                      <a:r>
                        <a:rPr lang="en-US" sz="1600" u="none" strike="noStrike" dirty="0">
                          <a:effectLst/>
                        </a:rPr>
                        <a:t>65 vs &lt;65)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1.63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[0.97-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2.73]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0.0651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1.70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[0.94-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3.08]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0.0788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Sex (Male vs Female)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0.43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[0.21-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0.89]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0.0231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0.67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[0.28-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1.61]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0.3730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PS (1 vs 0)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2.66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[1.31-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5.37]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0.0066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1.54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[0.65-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3.69]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0.3284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6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Vp</a:t>
                      </a:r>
                      <a:r>
                        <a:rPr lang="en-US" sz="1600" u="none" strike="noStrike" dirty="0">
                          <a:effectLst/>
                        </a:rPr>
                        <a:t>(Vp1-4</a:t>
                      </a:r>
                      <a:r>
                        <a:rPr lang="en-US" sz="1600" u="none" strike="noStrike" baseline="0" dirty="0">
                          <a:effectLst/>
                        </a:rPr>
                        <a:t> vs Vp0)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0.87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[0.53-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1.42]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0.5777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6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Extrahepatic</a:t>
                      </a:r>
                      <a:r>
                        <a:rPr lang="en-US" sz="16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 spread (yes vs no)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0.94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[0.53-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1.66]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0.8213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6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HBV</a:t>
                      </a:r>
                      <a:r>
                        <a:rPr lang="en-US" sz="1600" u="none" strike="noStrike" baseline="0" dirty="0">
                          <a:effectLst/>
                        </a:rPr>
                        <a:t> (yes vs no)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0.87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[0.50-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1.52]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0.6276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6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HCV</a:t>
                      </a:r>
                      <a:r>
                        <a:rPr lang="en-US" sz="1600" u="none" strike="noStrike" baseline="0" dirty="0">
                          <a:effectLst/>
                        </a:rPr>
                        <a:t> (yes vs no)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1.30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[0.79-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2.13]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0.2981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6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Albumin</a:t>
                      </a:r>
                      <a:r>
                        <a:rPr lang="en-US" sz="16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 (</a:t>
                      </a:r>
                      <a:r>
                        <a:rPr lang="en-US" sz="1600" b="0" i="0" u="sng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&gt;</a:t>
                      </a:r>
                      <a:r>
                        <a:rPr lang="en-US" sz="16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3.6 mg/dl vs &lt;3.6 mg/dl)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0.55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[0.33-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0.90]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0.0169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0.98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[0.48-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1.98]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0.9446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00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altLang="ja-JP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Bilirubin(</a:t>
                      </a:r>
                      <a:r>
                        <a:rPr lang="en-US" altLang="ja-JP" sz="1600" b="0" u="sng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&gt;</a:t>
                      </a:r>
                      <a:r>
                        <a:rPr lang="en-US" altLang="ja-JP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0.8</a:t>
                      </a:r>
                      <a:r>
                        <a:rPr lang="ja-JP" altLang="en-US" sz="16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16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mg/dl vs &lt;0.8 mg/dl)</a:t>
                      </a:r>
                      <a:endParaRPr lang="ja-JP" altLang="ja-JP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1.22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[0.74-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2.00]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0.4348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6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ALBI grade (Grade2 vs Grade1)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1.95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[1.11-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3.45]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0.0208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1.66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[0.78-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3.53]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0.1855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00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altLang="ja-JP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AFP(</a:t>
                      </a:r>
                      <a:r>
                        <a:rPr lang="en-US" altLang="ja-JP" sz="1600" b="0" u="sng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&gt;</a:t>
                      </a:r>
                      <a:r>
                        <a:rPr lang="en-US" altLang="ja-JP" sz="1600" b="0" u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400 ng/ml vs &lt;400 ng/ml)</a:t>
                      </a:r>
                      <a:endParaRPr lang="ja-JP" altLang="ja-JP" sz="1600" b="0" u="none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2.06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[1.24-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3.45]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0.0056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2.46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[1.33-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4.55]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0.0043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8695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PIVKA-II (</a:t>
                      </a:r>
                      <a:r>
                        <a:rPr lang="en-US" sz="1600" u="sng" strike="noStrike" dirty="0">
                          <a:effectLst/>
                        </a:rPr>
                        <a:t>&gt;</a:t>
                      </a:r>
                      <a:r>
                        <a:rPr lang="en-US" sz="1600" u="none" strike="noStrike" dirty="0">
                          <a:effectLst/>
                        </a:rPr>
                        <a:t>2050 </a:t>
                      </a:r>
                      <a:r>
                        <a:rPr lang="en-US" sz="1600" u="none" strike="noStrike" dirty="0" err="1">
                          <a:effectLst/>
                        </a:rPr>
                        <a:t>mAU</a:t>
                      </a:r>
                      <a:r>
                        <a:rPr lang="en-US" sz="1600" u="none" strike="noStrike" dirty="0">
                          <a:effectLst/>
                        </a:rPr>
                        <a:t>/ml</a:t>
                      </a:r>
                      <a:r>
                        <a:rPr lang="en-US" sz="1600" u="none" strike="noStrike" baseline="0" dirty="0">
                          <a:effectLst/>
                        </a:rPr>
                        <a:t> vs &lt;2050 </a:t>
                      </a:r>
                      <a:r>
                        <a:rPr lang="en-US" sz="1600" u="none" strike="noStrike" baseline="0" dirty="0" err="1">
                          <a:effectLst/>
                        </a:rPr>
                        <a:t>mAU</a:t>
                      </a:r>
                      <a:r>
                        <a:rPr lang="en-US" sz="1600" u="none" strike="noStrike" baseline="0" dirty="0">
                          <a:effectLst/>
                        </a:rPr>
                        <a:t>/ml)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1.11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[0.67-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1.84]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0.6824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486CD36-6A5D-45AB-9E8E-779278C5EE76}"/>
              </a:ext>
            </a:extLst>
          </p:cNvPr>
          <p:cNvSpPr txBox="1"/>
          <p:nvPr/>
        </p:nvSpPr>
        <p:spPr>
          <a:xfrm>
            <a:off x="429025" y="220277"/>
            <a:ext cx="1256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Sup. Table1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02B6090-3845-49DA-B333-A44E9961B78F}"/>
              </a:ext>
            </a:extLst>
          </p:cNvPr>
          <p:cNvSpPr txBox="1"/>
          <p:nvPr/>
        </p:nvSpPr>
        <p:spPr>
          <a:xfrm>
            <a:off x="523445" y="781806"/>
            <a:ext cx="109115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Univariable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 and Multivariable Analysis of Factors Associated with OS (Sorafenib plus HAIC Group)</a:t>
            </a: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3552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579</Words>
  <Application>Microsoft Office PowerPoint</Application>
  <PresentationFormat>ワイド画面</PresentationFormat>
  <Paragraphs>233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Meiryo UI</vt:lpstr>
      <vt:lpstr>ＭＳ Ｐゴシック</vt:lpstr>
      <vt:lpstr>游ゴシック</vt:lpstr>
      <vt:lpstr>游ゴシック Light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正俊 工藤</dc:creator>
  <cp:lastModifiedBy>正俊 工藤</cp:lastModifiedBy>
  <cp:revision>7</cp:revision>
  <dcterms:created xsi:type="dcterms:W3CDTF">2019-05-29T07:25:12Z</dcterms:created>
  <dcterms:modified xsi:type="dcterms:W3CDTF">2019-06-11T04:23:00Z</dcterms:modified>
</cp:coreProperties>
</file>